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8"/>
    <p:restoredTop sz="94720"/>
  </p:normalViewPr>
  <p:slideViewPr>
    <p:cSldViewPr snapToGrid="0" snapToObjects="1">
      <p:cViewPr varScale="1">
        <p:scale>
          <a:sx n="109" d="100"/>
          <a:sy n="109" d="100"/>
        </p:scale>
        <p:origin x="34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5DE2E2-60E4-3143-95AD-29DA18C8241E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80E10C-C554-114C-9374-74E4063A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3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4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1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0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1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1496A-79C4-7A46-8B88-C3DCAAFE5653}" type="datetimeFigureOut">
              <a:rPr lang="en-US" smtClean="0"/>
              <a:t>5/3/22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F2A6-DE48-5043-9E0E-82A3A7B78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bFefdUM55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9RxnuBiFb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process might these images be linked to?</a:t>
            </a:r>
          </a:p>
        </p:txBody>
      </p:sp>
      <p:pic>
        <p:nvPicPr>
          <p:cNvPr id="3074" name="Picture 2" descr="mage result for desertifi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6" r="6394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e result for desertifi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6" r="2" b="17945"/>
          <a:stretch/>
        </p:blipFill>
        <p:spPr bwMode="auto">
          <a:xfrm>
            <a:off x="4654296" y="299363"/>
            <a:ext cx="72170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mage result for desertific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r="15473" b="3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5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0000"/>
                </a:solidFill>
              </a:rPr>
              <a:t>Causes of desertification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Outcomes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All will be able to define desertification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All will be able to describe the causes of desertification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Most will be able to explain the causes of desertification</a:t>
            </a:r>
          </a:p>
        </p:txBody>
      </p:sp>
    </p:spTree>
    <p:extLst>
      <p:ext uri="{BB962C8B-B14F-4D97-AF65-F5344CB8AC3E}">
        <p14:creationId xmlns:p14="http://schemas.microsoft.com/office/powerpoint/2010/main" val="135797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Challenge 1 – </a:t>
            </a:r>
            <a:r>
              <a:rPr lang="en-US" sz="2800" dirty="0"/>
              <a:t>Desertification Definition</a:t>
            </a:r>
          </a:p>
          <a:p>
            <a:endParaRPr lang="en-US" sz="2000" dirty="0"/>
          </a:p>
          <a:p>
            <a:r>
              <a:rPr lang="en-US" sz="2400" dirty="0"/>
              <a:t>Watch the video – can you think of an appropriate desertification definition?</a:t>
            </a:r>
          </a:p>
          <a:p>
            <a:endParaRPr lang="en-US" sz="2400" dirty="0"/>
          </a:p>
          <a:p>
            <a:r>
              <a:rPr lang="en-US" sz="2400" dirty="0"/>
              <a:t>Choose one of the following definitions and write it in your book, filling the blanks in as you go.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solidFill>
                  <a:srgbClr val="00B050"/>
                </a:solidFill>
              </a:rPr>
              <a:t>Desertification is the __________ of land turning into __________ as the quality of the soil declines over time.</a:t>
            </a:r>
          </a:p>
          <a:p>
            <a:endParaRPr lang="en-US" sz="2400" dirty="0"/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Desertification is land _____________ in arid, semi-arid, and dry sub-humid areas resulting from various __________, including climatic variations and ___________ activities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b="1" dirty="0"/>
              <a:t>Missing words</a:t>
            </a:r>
          </a:p>
          <a:p>
            <a:endParaRPr lang="en-US" sz="2400" dirty="0"/>
          </a:p>
          <a:p>
            <a:r>
              <a:rPr lang="en-US" sz="2400" dirty="0"/>
              <a:t>desert		degradation		process		factors		human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73447" y="224688"/>
            <a:ext cx="50185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https://www.youtube.com/watch?v=LbFefdUM55Q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mage result for mig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r="17336"/>
          <a:stretch/>
        </p:blipFill>
        <p:spPr bwMode="auto"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result for deforestation in sah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r="13533" b="2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overpopul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r="13155" b="-1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drough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" r="1" b="1"/>
          <a:stretch/>
        </p:blipFill>
        <p:spPr bwMode="auto"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age result for overgrazing sahe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1" r="8624" b="-4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mage result for drought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mage result for drought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6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9095"/>
            <a:ext cx="7467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Challenge 2 – Describe the causes of desertification.</a:t>
            </a:r>
          </a:p>
          <a:p>
            <a:endParaRPr lang="en-US" dirty="0"/>
          </a:p>
          <a:p>
            <a:r>
              <a:rPr lang="en-US" sz="2400" dirty="0"/>
              <a:t>Either label the 5 images, or copy and match them to each of the following causes:</a:t>
            </a:r>
          </a:p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Population pressure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Migration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Drought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Deforestation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Overgrazing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r>
              <a:rPr lang="en-US" sz="2400" b="1" dirty="0"/>
              <a:t>Challenge – </a:t>
            </a:r>
            <a:r>
              <a:rPr lang="en-US" sz="2400" dirty="0"/>
              <a:t>Define what each of the causes actually means i.e. migration is the movement of people from one place to another with the intention of settling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28485" r="22222" b="14949"/>
          <a:stretch/>
        </p:blipFill>
        <p:spPr>
          <a:xfrm>
            <a:off x="7689273" y="4322837"/>
            <a:ext cx="4297877" cy="2368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600" y="1859340"/>
            <a:ext cx="451955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Extra challenge – Try to name places in the world that are experiencing at least one of these causes </a:t>
            </a:r>
          </a:p>
        </p:txBody>
      </p:sp>
    </p:spTree>
    <p:extLst>
      <p:ext uri="{BB962C8B-B14F-4D97-AF65-F5344CB8AC3E}">
        <p14:creationId xmlns:p14="http://schemas.microsoft.com/office/powerpoint/2010/main" val="11300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9095"/>
            <a:ext cx="1219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Challenge 3 – Explain the causes of desertification.</a:t>
            </a:r>
          </a:p>
          <a:p>
            <a:endParaRPr lang="en-US" sz="2400" dirty="0"/>
          </a:p>
          <a:p>
            <a:r>
              <a:rPr lang="en-US" sz="3200" dirty="0"/>
              <a:t>After watching the desertification video, use it and page 188 to explain the causes of desertification.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chemeClr val="accent6"/>
                </a:solidFill>
              </a:rPr>
              <a:t>All</a:t>
            </a:r>
            <a:r>
              <a:rPr lang="en-US" sz="3200" dirty="0"/>
              <a:t> must explain at least 2.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C000"/>
                </a:solidFill>
              </a:rPr>
              <a:t>Most</a:t>
            </a:r>
            <a:r>
              <a:rPr lang="en-US" sz="3200" dirty="0"/>
              <a:t> will explain all five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F0000"/>
                </a:solidFill>
              </a:rPr>
              <a:t>Some</a:t>
            </a:r>
            <a:r>
              <a:rPr lang="en-US" sz="3200" dirty="0"/>
              <a:t> will </a:t>
            </a:r>
            <a:r>
              <a:rPr lang="en-US" sz="3200" dirty="0" err="1"/>
              <a:t>colour</a:t>
            </a:r>
            <a:r>
              <a:rPr lang="en-US" sz="3200" dirty="0"/>
              <a:t> code them to identify whether they are human or physical causes.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7265202" y="6211669"/>
            <a:ext cx="4926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https://www.youtube.com/watch?v=w9RxnuBiFbg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5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1" t="16618" r="26812" b="21546"/>
          <a:stretch/>
        </p:blipFill>
        <p:spPr>
          <a:xfrm>
            <a:off x="251791" y="927651"/>
            <a:ext cx="6559949" cy="5287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278" y="159026"/>
            <a:ext cx="787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finish – Answer the following questions from the 2017 IGCSE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4186" r="29005" b="46047"/>
          <a:stretch/>
        </p:blipFill>
        <p:spPr>
          <a:xfrm>
            <a:off x="5528931" y="775087"/>
            <a:ext cx="6422064" cy="2194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43294" r="28617" b="15969"/>
          <a:stretch/>
        </p:blipFill>
        <p:spPr>
          <a:xfrm>
            <a:off x="5467054" y="3368395"/>
            <a:ext cx="6483941" cy="29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4186" r="29005" b="46047"/>
          <a:stretch/>
        </p:blipFill>
        <p:spPr>
          <a:xfrm>
            <a:off x="0" y="0"/>
            <a:ext cx="4170312" cy="1424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43294" r="28617" b="15969"/>
          <a:stretch/>
        </p:blipFill>
        <p:spPr>
          <a:xfrm>
            <a:off x="0" y="1424733"/>
            <a:ext cx="4210493" cy="19477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4186" r="29005" b="46047"/>
          <a:stretch/>
        </p:blipFill>
        <p:spPr>
          <a:xfrm>
            <a:off x="0" y="3485515"/>
            <a:ext cx="4170312" cy="1424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43294" r="28617" b="15969"/>
          <a:stretch/>
        </p:blipFill>
        <p:spPr>
          <a:xfrm>
            <a:off x="0" y="4910248"/>
            <a:ext cx="4210493" cy="1947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4186" r="29005" b="46047"/>
          <a:stretch/>
        </p:blipFill>
        <p:spPr>
          <a:xfrm>
            <a:off x="4044494" y="0"/>
            <a:ext cx="4170312" cy="1424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43294" r="28617" b="15969"/>
          <a:stretch/>
        </p:blipFill>
        <p:spPr>
          <a:xfrm>
            <a:off x="4044494" y="1424733"/>
            <a:ext cx="4210493" cy="1947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4186" r="29005" b="46047"/>
          <a:stretch/>
        </p:blipFill>
        <p:spPr>
          <a:xfrm>
            <a:off x="8129168" y="0"/>
            <a:ext cx="4170312" cy="1424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43294" r="28617" b="15969"/>
          <a:stretch/>
        </p:blipFill>
        <p:spPr>
          <a:xfrm>
            <a:off x="8129168" y="1424733"/>
            <a:ext cx="4210493" cy="1947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4186" r="29005" b="46047"/>
          <a:stretch/>
        </p:blipFill>
        <p:spPr>
          <a:xfrm>
            <a:off x="4044494" y="3485515"/>
            <a:ext cx="4170312" cy="1424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43294" r="28617" b="15969"/>
          <a:stretch/>
        </p:blipFill>
        <p:spPr>
          <a:xfrm>
            <a:off x="4044494" y="4910248"/>
            <a:ext cx="4210493" cy="1947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24186" r="29005" b="46047"/>
          <a:stretch/>
        </p:blipFill>
        <p:spPr>
          <a:xfrm>
            <a:off x="8129168" y="3485515"/>
            <a:ext cx="4170312" cy="14247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3" t="43294" r="28617" b="15969"/>
          <a:stretch/>
        </p:blipFill>
        <p:spPr>
          <a:xfrm>
            <a:off x="8129168" y="4910248"/>
            <a:ext cx="4210493" cy="19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28485" r="22222" b="14949"/>
          <a:stretch/>
        </p:blipFill>
        <p:spPr>
          <a:xfrm>
            <a:off x="0" y="0"/>
            <a:ext cx="5655623" cy="3117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28485" r="22222" b="14949"/>
          <a:stretch/>
        </p:blipFill>
        <p:spPr>
          <a:xfrm>
            <a:off x="0" y="3449782"/>
            <a:ext cx="5655623" cy="3117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28485" r="22222" b="14949"/>
          <a:stretch/>
        </p:blipFill>
        <p:spPr>
          <a:xfrm>
            <a:off x="6536377" y="0"/>
            <a:ext cx="5655623" cy="3117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28485" r="22222" b="14949"/>
          <a:stretch/>
        </p:blipFill>
        <p:spPr>
          <a:xfrm>
            <a:off x="6536377" y="3449782"/>
            <a:ext cx="5655623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9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309</Words>
  <Application>Microsoft Macintosh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Sullivan</dc:creator>
  <cp:lastModifiedBy>Michael Sullivan</cp:lastModifiedBy>
  <cp:revision>22</cp:revision>
  <cp:lastPrinted>2018-11-25T05:21:06Z</cp:lastPrinted>
  <dcterms:created xsi:type="dcterms:W3CDTF">2018-11-24T08:52:41Z</dcterms:created>
  <dcterms:modified xsi:type="dcterms:W3CDTF">2022-05-03T13:03:47Z</dcterms:modified>
</cp:coreProperties>
</file>