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8265-FAF6-F848-8E79-F1186F71C8EA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222-327D-F74D-A6DC-1A6637B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wJ875KC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rve-energy-future.com/various-deforestation-facts.php" TargetMode="External"/><Relationship Id="rId2" Type="http://schemas.openxmlformats.org/officeDocument/2006/relationships/hyperlink" Target="https://greengarageblog.org/17-important-pros-and-cons-of-defores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ue.anr.msu.edu/news/tree_cutting_can_have_positive_environmental_consequen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6254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causes and consequences of deforestation?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45" y="1801091"/>
            <a:ext cx="6530110" cy="4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What: </a:t>
            </a:r>
            <a:r>
              <a:rPr lang="en-US" dirty="0"/>
              <a:t>The causes and consequences of deforestation</a:t>
            </a:r>
          </a:p>
          <a:p>
            <a:r>
              <a:rPr lang="en-US" b="1" dirty="0"/>
              <a:t>Why: </a:t>
            </a:r>
            <a:r>
              <a:rPr lang="en-US" dirty="0"/>
              <a:t>So that we can consider whether the benefits of deforestation outweigh the costs</a:t>
            </a:r>
          </a:p>
          <a:p>
            <a:r>
              <a:rPr lang="en-US" b="1" dirty="0"/>
              <a:t>How: </a:t>
            </a:r>
            <a:r>
              <a:rPr lang="en-US" dirty="0"/>
              <a:t>Debate: </a:t>
            </a:r>
            <a:r>
              <a:rPr lang="en-US" b="1" dirty="0">
                <a:solidFill>
                  <a:srgbClr val="00B050"/>
                </a:solidFill>
              </a:rPr>
              <a:t>Deforestation is not always a bad thing Discuss.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3727" y="3738058"/>
            <a:ext cx="100445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Websites for a starting place for research: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Live Science: Deforestation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Green Garage Blog – pros and cons of deforestation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Conserve-future-</a:t>
            </a:r>
            <a:r>
              <a:rPr lang="en-US" sz="2400" dirty="0" err="1">
                <a:solidFill>
                  <a:srgbClr val="FF0000"/>
                </a:solidFill>
              </a:rPr>
              <a:t>energy.com</a:t>
            </a:r>
            <a:r>
              <a:rPr lang="en-US" sz="2400" dirty="0">
                <a:solidFill>
                  <a:srgbClr val="FF0000"/>
                </a:solidFill>
              </a:rPr>
              <a:t> – deforestation 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7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Watch the video and take notes on the causes/consequences deforestation can bring</a:t>
            </a:r>
            <a:r>
              <a:rPr lang="is-IS" dirty="0">
                <a:solidFill>
                  <a:srgbClr val="00B050"/>
                </a:solidFill>
              </a:rPr>
              <a:t>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https://www.youtube.com/watch?v=RawJ875KCco</a:t>
            </a:r>
            <a:endParaRPr lang="en-US" dirty="0"/>
          </a:p>
          <a:p>
            <a:endParaRPr lang="en-US" dirty="0"/>
          </a:p>
          <a:p>
            <a:r>
              <a:rPr lang="en-US" dirty="0"/>
              <a:t>(start at 19 mins)</a:t>
            </a:r>
          </a:p>
        </p:txBody>
      </p:sp>
    </p:spTree>
    <p:extLst>
      <p:ext uri="{BB962C8B-B14F-4D97-AF65-F5344CB8AC3E}">
        <p14:creationId xmlns:p14="http://schemas.microsoft.com/office/powerpoint/2010/main" val="103830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Debate: Deforestation is not always a bad thing Discuss.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Structure of the debate:</a:t>
            </a:r>
          </a:p>
          <a:p>
            <a:r>
              <a:rPr lang="en-US" dirty="0"/>
              <a:t>For the proposition: </a:t>
            </a:r>
            <a:r>
              <a:rPr lang="en-US" b="1" dirty="0"/>
              <a:t>Opening statement</a:t>
            </a:r>
          </a:p>
          <a:p>
            <a:r>
              <a:rPr lang="en-US" dirty="0"/>
              <a:t>Against the proposition: </a:t>
            </a:r>
            <a:r>
              <a:rPr lang="en-US" b="1" dirty="0"/>
              <a:t>Opening statement</a:t>
            </a:r>
          </a:p>
          <a:p>
            <a:r>
              <a:rPr lang="en-US" dirty="0"/>
              <a:t>For </a:t>
            </a:r>
            <a:r>
              <a:rPr lang="en-US" b="1" dirty="0"/>
              <a:t>argument #1 + rebuttals from opposing team</a:t>
            </a:r>
          </a:p>
          <a:p>
            <a:r>
              <a:rPr lang="en-US" dirty="0"/>
              <a:t>Against </a:t>
            </a:r>
            <a:r>
              <a:rPr lang="en-US" b="1" dirty="0"/>
              <a:t>Argument #1 + rebuttals from opposing team</a:t>
            </a:r>
          </a:p>
          <a:p>
            <a:r>
              <a:rPr lang="en-US" dirty="0"/>
              <a:t>For </a:t>
            </a:r>
            <a:r>
              <a:rPr lang="en-US" b="1" dirty="0"/>
              <a:t>argument #2 + rebuttals from opposing team</a:t>
            </a:r>
          </a:p>
          <a:p>
            <a:r>
              <a:rPr lang="en-US" dirty="0"/>
              <a:t>Against </a:t>
            </a:r>
            <a:r>
              <a:rPr lang="en-US" b="1" dirty="0"/>
              <a:t>Argument #2 + rebuttals from opposing team</a:t>
            </a:r>
          </a:p>
          <a:p>
            <a:r>
              <a:rPr lang="en-US" dirty="0"/>
              <a:t>And so on</a:t>
            </a:r>
            <a:r>
              <a:rPr lang="is-IS" dirty="0"/>
              <a:t>…..</a:t>
            </a:r>
            <a:endParaRPr lang="en-US" dirty="0"/>
          </a:p>
          <a:p>
            <a:r>
              <a:rPr lang="en-US" dirty="0"/>
              <a:t>For the proposition: </a:t>
            </a:r>
            <a:r>
              <a:rPr lang="en-US" b="1" dirty="0"/>
              <a:t>Closing statement</a:t>
            </a:r>
          </a:p>
          <a:p>
            <a:r>
              <a:rPr lang="en-US" dirty="0"/>
              <a:t>Against the proposition: </a:t>
            </a:r>
            <a:r>
              <a:rPr lang="en-US" b="1" dirty="0"/>
              <a:t>Closing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2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https://www.livescience.com/27692-deforestation.html</a:t>
            </a:r>
          </a:p>
          <a:p>
            <a:r>
              <a:rPr lang="en-US" dirty="0">
                <a:hlinkClick r:id="rId2"/>
              </a:rPr>
              <a:t>https://greengarageblog.org/17-important-pros-and-cons-of-deforestation</a:t>
            </a:r>
            <a:endParaRPr lang="en-US" dirty="0"/>
          </a:p>
          <a:p>
            <a:r>
              <a:rPr lang="en-US" dirty="0">
                <a:hlinkClick r:id="rId3"/>
              </a:rPr>
              <a:t>https://www.conserve-energy-future.com/various-deforestation-facts.php</a:t>
            </a:r>
            <a:endParaRPr lang="en-US" dirty="0"/>
          </a:p>
          <a:p>
            <a:r>
              <a:rPr lang="en-US" dirty="0">
                <a:hlinkClick r:id="rId4"/>
              </a:rPr>
              <a:t>http://msue.anr.msu.edu/news/tree_cutting_can_have_positive_environmental_consequences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4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BDunkTank"/>
                <a:cs typeface="KBDunkTank"/>
              </a:rPr>
              <a:t>IDEAL analysis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8517" y="525386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KBDunkTank"/>
                <a:cs typeface="KBDunkTank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517" y="1728597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6600"/>
                </a:solidFill>
                <a:latin typeface="KBDunkTank"/>
                <a:cs typeface="KBDunkTank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551" y="3000970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latin typeface="KBDunkTank"/>
                <a:cs typeface="KBDunkTank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5668" y="4310574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KBDunkTank"/>
                <a:cs typeface="KBDunkTank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668" y="5557126"/>
            <a:ext cx="67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KBDunkTank"/>
                <a:cs typeface="KBDunkTank"/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0583" y="893917"/>
            <a:ext cx="258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KBChubby"/>
                <a:cs typeface="KBChubby"/>
              </a:rPr>
              <a:t>Identify</a:t>
            </a:r>
            <a:r>
              <a:rPr lang="en-US" sz="1600" dirty="0">
                <a:latin typeface="KBChubby"/>
                <a:cs typeface="KBChubby"/>
              </a:rPr>
              <a:t> what can you see?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583" y="2157566"/>
            <a:ext cx="2582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6600"/>
                </a:solidFill>
                <a:latin typeface="KBChubby"/>
                <a:cs typeface="KBChubby"/>
              </a:rPr>
              <a:t>Describe</a:t>
            </a:r>
            <a:r>
              <a:rPr lang="en-US" sz="1600" dirty="0">
                <a:solidFill>
                  <a:srgbClr val="FF0000"/>
                </a:solidFill>
                <a:latin typeface="KBChubby"/>
                <a:cs typeface="KBChubby"/>
              </a:rPr>
              <a:t> </a:t>
            </a:r>
            <a:r>
              <a:rPr lang="en-US" sz="1600" dirty="0">
                <a:latin typeface="KBChubby"/>
                <a:cs typeface="KBChubby"/>
              </a:rPr>
              <a:t>why is this required in a desert?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0583" y="3294218"/>
            <a:ext cx="258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8000"/>
                </a:solidFill>
                <a:latin typeface="KBchubby"/>
                <a:cs typeface="KBchubby"/>
              </a:rPr>
              <a:t>Explain</a:t>
            </a:r>
            <a:r>
              <a:rPr lang="en-US" sz="1600" dirty="0">
                <a:latin typeface="KBchubby"/>
                <a:cs typeface="KBchubby"/>
              </a:rPr>
              <a:t>- what are the advantages and disadvantages?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0583" y="4422709"/>
            <a:ext cx="258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KBChubby"/>
                <a:cs typeface="KBChubby"/>
              </a:rPr>
              <a:t>Apply</a:t>
            </a:r>
            <a:r>
              <a:rPr lang="en-US" sz="1600" dirty="0">
                <a:solidFill>
                  <a:srgbClr val="000000"/>
                </a:solidFill>
                <a:latin typeface="KBChubby"/>
                <a:cs typeface="KBChubby"/>
              </a:rPr>
              <a:t>- how did this create economic opportunities for the USA?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2983" y="5680236"/>
            <a:ext cx="255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KBchubby"/>
                <a:cs typeface="KBchubby"/>
              </a:rPr>
              <a:t>Link</a:t>
            </a:r>
            <a:r>
              <a:rPr lang="en-US" sz="1600" dirty="0">
                <a:solidFill>
                  <a:srgbClr val="008000"/>
                </a:solidFill>
                <a:latin typeface="KBchubby"/>
                <a:cs typeface="KBchubby"/>
              </a:rPr>
              <a:t>- </a:t>
            </a:r>
            <a:r>
              <a:rPr lang="en-US" sz="1600" dirty="0">
                <a:latin typeface="KBchubby"/>
                <a:cs typeface="KBchubby"/>
              </a:rPr>
              <a:t>how is this development affecting the water crisis in the Western Desert?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66" y="787859"/>
            <a:ext cx="5037667" cy="283825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355166" y="3735568"/>
            <a:ext cx="5101167" cy="465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ell MT"/>
                <a:cs typeface="Bell MT"/>
              </a:rPr>
              <a:t>Complete the IDEAL analysis on your sheet. </a:t>
            </a:r>
          </a:p>
        </p:txBody>
      </p:sp>
      <p:pic>
        <p:nvPicPr>
          <p:cNvPr id="1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6" y="4217319"/>
            <a:ext cx="583973" cy="5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5939138" y="4416537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Literacy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5165" y="4835466"/>
            <a:ext cx="21180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Can you use these key terms:</a:t>
            </a:r>
          </a:p>
          <a:p>
            <a:pPr>
              <a:defRPr/>
            </a:pPr>
            <a:endParaRPr lang="en-US" sz="1200" dirty="0">
              <a:latin typeface="Bell MT"/>
              <a:cs typeface="Bell MT"/>
            </a:endParaRP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Sandbanks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Irrigation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Tourism 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Agriculture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Water transfer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Meltwater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Hydroelectric power </a:t>
            </a:r>
          </a:p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Flow rate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2982" t="21679" r="21354" b="26105"/>
          <a:stretch/>
        </p:blipFill>
        <p:spPr>
          <a:xfrm>
            <a:off x="8053935" y="4193331"/>
            <a:ext cx="606320" cy="568754"/>
          </a:xfrm>
          <a:prstGeom prst="rect">
            <a:avLst/>
          </a:prstGeom>
        </p:spPr>
      </p:pic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8494307" y="4431961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0489" y="4835466"/>
            <a:ext cx="190410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>
                <a:latin typeface="Bell MT"/>
                <a:cs typeface="Bell MT"/>
              </a:rPr>
              <a:t>Can you  now answer the following question using the IDEAL analysis to help you:</a:t>
            </a:r>
          </a:p>
          <a:p>
            <a:pPr algn="just">
              <a:defRPr/>
            </a:pPr>
            <a:endParaRPr lang="en-US" sz="1200" dirty="0">
              <a:latin typeface="Bell MT"/>
              <a:cs typeface="Bell MT"/>
            </a:endParaRPr>
          </a:p>
          <a:p>
            <a:pPr algn="just">
              <a:defRPr/>
            </a:pPr>
            <a:r>
              <a:rPr lang="en-US" sz="1200" b="1" dirty="0">
                <a:latin typeface="Bell MT"/>
                <a:cs typeface="Bell MT"/>
              </a:rPr>
              <a:t>To what extent was the Colorado dam successful in brining about economic opportunities in the Western Desert? </a:t>
            </a:r>
          </a:p>
        </p:txBody>
      </p:sp>
    </p:spTree>
    <p:extLst>
      <p:ext uri="{BB962C8B-B14F-4D97-AF65-F5344CB8AC3E}">
        <p14:creationId xmlns:p14="http://schemas.microsoft.com/office/powerpoint/2010/main" val="9299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3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3693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7018" y="674256"/>
            <a:ext cx="5338618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Bell Gothic Std Black" pitchFamily="34" charset="0"/>
              </a:rPr>
              <a:t>Identify</a:t>
            </a:r>
          </a:p>
          <a:p>
            <a:r>
              <a:rPr lang="en-GB" dirty="0">
                <a:latin typeface="Bell Gothic Std Black" pitchFamily="34" charset="0"/>
              </a:rPr>
              <a:t>__________________________________________________________________________________________</a:t>
            </a:r>
          </a:p>
          <a:p>
            <a:endParaRPr lang="en-GB" dirty="0">
              <a:latin typeface="Bell Gothic Std Black" pitchFamily="34" charset="0"/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ell Gothic Std Black" pitchFamily="34" charset="0"/>
              </a:rPr>
              <a:t>Describe</a:t>
            </a:r>
          </a:p>
          <a:p>
            <a:r>
              <a:rPr lang="en-GB" dirty="0">
                <a:latin typeface="Bell Gothic Std Black" pitchFamily="34" charset="0"/>
              </a:rPr>
              <a:t>__________________________________________________________________________________________</a:t>
            </a:r>
          </a:p>
          <a:p>
            <a:endParaRPr lang="en-GB" dirty="0">
              <a:latin typeface="Bell Gothic Std Black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Bell Gothic Std Black" pitchFamily="34" charset="0"/>
              </a:rPr>
              <a:t>Explain</a:t>
            </a:r>
          </a:p>
          <a:p>
            <a:r>
              <a:rPr lang="en-GB" dirty="0">
                <a:latin typeface="Bell Gothic Std Black" pitchFamily="34" charset="0"/>
              </a:rPr>
              <a:t>_______________________________________________________________________________________________________________________________________</a:t>
            </a:r>
          </a:p>
          <a:p>
            <a:endParaRPr lang="en-GB" dirty="0">
              <a:latin typeface="Bell Gothic Std Black" pitchFamily="34" charset="0"/>
            </a:endParaRP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Bell Gothic Std Black" pitchFamily="34" charset="0"/>
              </a:rPr>
              <a:t>Apply</a:t>
            </a:r>
          </a:p>
          <a:p>
            <a:r>
              <a:rPr lang="en-GB" dirty="0">
                <a:latin typeface="Bell Gothic Std Black" pitchFamily="34" charset="0"/>
              </a:rPr>
              <a:t>_______________________________________________________________________________________________________________________________________</a:t>
            </a:r>
          </a:p>
          <a:p>
            <a:endParaRPr lang="en-GB" dirty="0">
              <a:latin typeface="Bell Gothic Std Black" pitchFamily="34" charset="0"/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Bell Gothic Std Black" pitchFamily="34" charset="0"/>
              </a:rPr>
              <a:t>Link</a:t>
            </a:r>
          </a:p>
          <a:p>
            <a:r>
              <a:rPr lang="en-GB" dirty="0">
                <a:latin typeface="Bell Gothic Std Black" pitchFamily="34" charset="0"/>
              </a:rPr>
              <a:t>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8529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368</Words>
  <Application>Microsoft Macintosh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Apple Chancery</vt:lpstr>
      <vt:lpstr>Arial</vt:lpstr>
      <vt:lpstr>Bell Gothic Std Black</vt:lpstr>
      <vt:lpstr>Bell MT</vt:lpstr>
      <vt:lpstr>Calibri</vt:lpstr>
      <vt:lpstr>Calibri Light</vt:lpstr>
      <vt:lpstr>KBchubby</vt:lpstr>
      <vt:lpstr>KBchubby</vt:lpstr>
      <vt:lpstr>KBDunkTank</vt:lpstr>
      <vt:lpstr>Office Theme</vt:lpstr>
      <vt:lpstr>What are the causes and consequences of deforestation?</vt:lpstr>
      <vt:lpstr>Objectives</vt:lpstr>
      <vt:lpstr>Watch the video and take notes on the causes/consequences deforestation can bring…</vt:lpstr>
      <vt:lpstr>Debate: Deforestation is not always a bad thing Discuss.</vt:lpstr>
      <vt:lpstr>Resources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causes and consequences of deforestation?</dc:title>
  <dc:creator>Ruth Capper</dc:creator>
  <cp:lastModifiedBy>Ruth Capper</cp:lastModifiedBy>
  <cp:revision>12</cp:revision>
  <dcterms:created xsi:type="dcterms:W3CDTF">2017-11-28T16:49:45Z</dcterms:created>
  <dcterms:modified xsi:type="dcterms:W3CDTF">2018-04-10T20:53:02Z</dcterms:modified>
</cp:coreProperties>
</file>