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74" r:id="rId3"/>
    <p:sldId id="256" r:id="rId4"/>
    <p:sldId id="283" r:id="rId5"/>
    <p:sldId id="259" r:id="rId6"/>
    <p:sldId id="276" r:id="rId7"/>
    <p:sldId id="277" r:id="rId8"/>
    <p:sldId id="278" r:id="rId9"/>
    <p:sldId id="284" r:id="rId10"/>
    <p:sldId id="285" r:id="rId11"/>
    <p:sldId id="282" r:id="rId12"/>
    <p:sldId id="28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06"/>
  </p:normalViewPr>
  <p:slideViewPr>
    <p:cSldViewPr snapToGrid="0" snapToObjects="1">
      <p:cViewPr varScale="1">
        <p:scale>
          <a:sx n="121" d="100"/>
          <a:sy n="121"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93037-5A56-534E-939F-CC5877A18091}" type="datetimeFigureOut">
              <a:rPr lang="en-US" smtClean="0"/>
              <a:t>1/26/21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D1A9A-1996-1B4C-A31B-2DA08451EE8F}" type="slidenum">
              <a:rPr lang="en-US" smtClean="0"/>
              <a:t>‹#›</a:t>
            </a:fld>
            <a:endParaRPr lang="en-US"/>
          </a:p>
        </p:txBody>
      </p:sp>
    </p:spTree>
    <p:extLst>
      <p:ext uri="{BB962C8B-B14F-4D97-AF65-F5344CB8AC3E}">
        <p14:creationId xmlns:p14="http://schemas.microsoft.com/office/powerpoint/2010/main" val="243992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latin typeface="Calibri" charset="0"/>
              <a:ea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57C57FD-91C5-834E-8929-2333575F8656}" type="slidenum">
              <a:rPr lang="en-GB">
                <a:latin typeface="Arial" charset="0"/>
              </a:rPr>
              <a:pPr/>
              <a:t>1</a:t>
            </a:fld>
            <a:endParaRPr lang="en-GB">
              <a:latin typeface="Arial" charset="0"/>
            </a:endParaRPr>
          </a:p>
        </p:txBody>
      </p:sp>
    </p:spTree>
    <p:extLst>
      <p:ext uri="{BB962C8B-B14F-4D97-AF65-F5344CB8AC3E}">
        <p14:creationId xmlns:p14="http://schemas.microsoft.com/office/powerpoint/2010/main" val="160146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85B22F4-2090-1C42-A141-322962ADCE34}" type="slidenum">
              <a:rPr lang="en-GB">
                <a:latin typeface="Arial" charset="0"/>
                <a:cs typeface="Arial" charset="0"/>
              </a:rPr>
              <a:pPr/>
              <a:t>2</a:t>
            </a:fld>
            <a:endParaRPr lang="en-GB">
              <a:latin typeface="Arial" charset="0"/>
              <a:cs typeface="Arial" charset="0"/>
            </a:endParaRPr>
          </a:p>
        </p:txBody>
      </p:sp>
    </p:spTree>
    <p:extLst>
      <p:ext uri="{BB962C8B-B14F-4D97-AF65-F5344CB8AC3E}">
        <p14:creationId xmlns:p14="http://schemas.microsoft.com/office/powerpoint/2010/main" val="329926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02703-FC96-294A-97CE-2D4C4EC7D5F4}" type="slidenum">
              <a:rPr lang="en-US" smtClean="0"/>
              <a:t>4</a:t>
            </a:fld>
            <a:endParaRPr lang="en-US"/>
          </a:p>
        </p:txBody>
      </p:sp>
    </p:spTree>
    <p:extLst>
      <p:ext uri="{BB962C8B-B14F-4D97-AF65-F5344CB8AC3E}">
        <p14:creationId xmlns:p14="http://schemas.microsoft.com/office/powerpoint/2010/main" val="405676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1B153-ED32-8F44-A660-053195D2C71A}" type="slidenum">
              <a:rPr lang="en-US" smtClean="0"/>
              <a:t>5</a:t>
            </a:fld>
            <a:endParaRPr lang="en-US"/>
          </a:p>
        </p:txBody>
      </p:sp>
    </p:spTree>
    <p:extLst>
      <p:ext uri="{BB962C8B-B14F-4D97-AF65-F5344CB8AC3E}">
        <p14:creationId xmlns:p14="http://schemas.microsoft.com/office/powerpoint/2010/main" val="315003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85B22F4-2090-1C42-A141-322962ADCE34}" type="slidenum">
              <a:rPr lang="en-GB">
                <a:latin typeface="Arial" charset="0"/>
                <a:cs typeface="Arial" charset="0"/>
              </a:rPr>
              <a:pPr/>
              <a:t>13</a:t>
            </a:fld>
            <a:endParaRPr lang="en-GB">
              <a:latin typeface="Arial" charset="0"/>
              <a:cs typeface="Arial" charset="0"/>
            </a:endParaRPr>
          </a:p>
        </p:txBody>
      </p:sp>
    </p:spTree>
    <p:extLst>
      <p:ext uri="{BB962C8B-B14F-4D97-AF65-F5344CB8AC3E}">
        <p14:creationId xmlns:p14="http://schemas.microsoft.com/office/powerpoint/2010/main" val="68001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3273-06F4-8748-B312-74252E173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D8D5D-5C8F-204B-928F-836A0343D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21282D-2BA5-1F43-B508-E526F21CE298}"/>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5" name="Footer Placeholder 4">
            <a:extLst>
              <a:ext uri="{FF2B5EF4-FFF2-40B4-BE49-F238E27FC236}">
                <a16:creationId xmlns:a16="http://schemas.microsoft.com/office/drawing/2014/main" id="{80478751-8326-BE45-8337-AB4ABEDE4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CB3C6-1441-8C4D-B767-BEB981BD28B6}"/>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37093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0C27-B475-AC4F-B415-7F96CAF91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E1896B-5FED-4D41-8989-74E96A64B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6A9E9-F1AB-774C-ADC7-8DBB26902E63}"/>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5" name="Footer Placeholder 4">
            <a:extLst>
              <a:ext uri="{FF2B5EF4-FFF2-40B4-BE49-F238E27FC236}">
                <a16:creationId xmlns:a16="http://schemas.microsoft.com/office/drawing/2014/main" id="{A5685C66-DAC4-AC46-A272-9BD4FE37C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D4EB1-188D-4048-A5F9-E373D52D25D5}"/>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344721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0FF1D-F52F-0142-A358-9BC51B1930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9F83D-D8C4-8B49-8470-7D9F547AB0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4ACD8-427B-A645-9308-F0D30FECDFE5}"/>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5" name="Footer Placeholder 4">
            <a:extLst>
              <a:ext uri="{FF2B5EF4-FFF2-40B4-BE49-F238E27FC236}">
                <a16:creationId xmlns:a16="http://schemas.microsoft.com/office/drawing/2014/main" id="{43C5911C-A080-EE4A-858C-D2F1FEA04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922FC-5783-0645-A21B-C28690DB2384}"/>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333183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C1C5-4EC6-3B44-9CA9-99A5DF301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BF9CA-4EDC-9441-9A05-A9FDB9399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D3726-7ADB-F14B-8D57-274933B77E97}"/>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5" name="Footer Placeholder 4">
            <a:extLst>
              <a:ext uri="{FF2B5EF4-FFF2-40B4-BE49-F238E27FC236}">
                <a16:creationId xmlns:a16="http://schemas.microsoft.com/office/drawing/2014/main" id="{26C576BA-86C1-B24C-8D0F-69C7249BE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15221-9F51-024F-805B-40F4D218A9F3}"/>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359154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A672-D97A-5342-A6CF-EEAF08719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AEC933-FCFF-E946-A974-6D0F21D22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C1669-F3F3-0D41-B6FA-DF3FBC9DF4FF}"/>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5" name="Footer Placeholder 4">
            <a:extLst>
              <a:ext uri="{FF2B5EF4-FFF2-40B4-BE49-F238E27FC236}">
                <a16:creationId xmlns:a16="http://schemas.microsoft.com/office/drawing/2014/main" id="{35151193-B813-5D4F-9BD9-DC50CB2C2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9A231-21AF-A54E-BD57-E45E87A6F31A}"/>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267925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3957-8522-3244-874E-FCD708EA93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C008C-0DBB-9948-8A66-70142BC4F2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8CCB9-2649-2C49-AB0B-9801C409F0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D3365-F5DD-B44B-B18B-A9A084B879BE}"/>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6" name="Footer Placeholder 5">
            <a:extLst>
              <a:ext uri="{FF2B5EF4-FFF2-40B4-BE49-F238E27FC236}">
                <a16:creationId xmlns:a16="http://schemas.microsoft.com/office/drawing/2014/main" id="{E7955BB9-F906-E847-8F5B-7E4DE316D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B60E6-A55D-1346-AFC1-75108C311696}"/>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165007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5706-3DB7-154C-A2A6-D9657FD462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DBEAE8-1241-B449-B72C-4029DF338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7229F2-700E-5241-92EC-D16548C5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2B629-EF7F-4F4D-995F-702D88D58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9B756-AE50-1C41-8390-0D2DA3FC0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217168-E294-C94D-B612-07B49138E026}"/>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8" name="Footer Placeholder 7">
            <a:extLst>
              <a:ext uri="{FF2B5EF4-FFF2-40B4-BE49-F238E27FC236}">
                <a16:creationId xmlns:a16="http://schemas.microsoft.com/office/drawing/2014/main" id="{15EE2DC7-C7D3-1B43-978E-D5C7C5621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4376EA-B086-FE4A-9F6F-07EC5D40DDE8}"/>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359348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B6F5-CFDF-9E41-B7C1-7DBDEE9C7E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03DE82-C9A7-5C43-A8C4-3F7D328B48A6}"/>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4" name="Footer Placeholder 3">
            <a:extLst>
              <a:ext uri="{FF2B5EF4-FFF2-40B4-BE49-F238E27FC236}">
                <a16:creationId xmlns:a16="http://schemas.microsoft.com/office/drawing/2014/main" id="{392C16F1-2FEF-F84E-BDD8-5D9E4EA93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E11E80-4E62-FF46-ADCE-CF4A98EBC620}"/>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123741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A43BA-2E06-BD46-B44B-12DFD699F0E0}"/>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3" name="Footer Placeholder 2">
            <a:extLst>
              <a:ext uri="{FF2B5EF4-FFF2-40B4-BE49-F238E27FC236}">
                <a16:creationId xmlns:a16="http://schemas.microsoft.com/office/drawing/2014/main" id="{A0B5AA58-2219-2046-8573-2544ECBE0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932C92-A2BF-6B41-94F7-DB0414CDE6DF}"/>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400197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2214-794C-614E-B46A-1FB268D4E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5C540-03B5-9241-8E79-CB0A34001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7E0F1-38B2-4844-A5C3-7B52A4A3E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92A88-F9E5-F040-9D06-EC29F6285929}"/>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6" name="Footer Placeholder 5">
            <a:extLst>
              <a:ext uri="{FF2B5EF4-FFF2-40B4-BE49-F238E27FC236}">
                <a16:creationId xmlns:a16="http://schemas.microsoft.com/office/drawing/2014/main" id="{1E1EC6CA-6D35-E04D-8006-1E188F4EE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60103-C1C8-5840-8110-16AA7BAD7AD8}"/>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87348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CD6A-19F9-1041-BBD7-F8D0C1EF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DAF5C0-F6A7-2A49-B720-EF09C4066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D4543E-7972-6444-BE42-E49EEFAE2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24FB0-29A1-154F-A3F5-C238DCF1AC31}"/>
              </a:ext>
            </a:extLst>
          </p:cNvPr>
          <p:cNvSpPr>
            <a:spLocks noGrp="1"/>
          </p:cNvSpPr>
          <p:nvPr>
            <p:ph type="dt" sz="half" idx="10"/>
          </p:nvPr>
        </p:nvSpPr>
        <p:spPr/>
        <p:txBody>
          <a:bodyPr/>
          <a:lstStyle/>
          <a:p>
            <a:fld id="{A4E5629F-FC93-2844-AC6A-7C53C9BCF9D2}" type="datetimeFigureOut">
              <a:rPr lang="en-US" smtClean="0"/>
              <a:t>1/26/21</a:t>
            </a:fld>
            <a:endParaRPr lang="en-US"/>
          </a:p>
        </p:txBody>
      </p:sp>
      <p:sp>
        <p:nvSpPr>
          <p:cNvPr id="6" name="Footer Placeholder 5">
            <a:extLst>
              <a:ext uri="{FF2B5EF4-FFF2-40B4-BE49-F238E27FC236}">
                <a16:creationId xmlns:a16="http://schemas.microsoft.com/office/drawing/2014/main" id="{9F88F0E2-0E51-144A-914F-07A9FECFC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FBC78-7D30-4C43-9B97-F648133DF739}"/>
              </a:ext>
            </a:extLst>
          </p:cNvPr>
          <p:cNvSpPr>
            <a:spLocks noGrp="1"/>
          </p:cNvSpPr>
          <p:nvPr>
            <p:ph type="sldNum" sz="quarter" idx="12"/>
          </p:nvPr>
        </p:nvSpPr>
        <p:spPr/>
        <p:txBody>
          <a:bodyPr/>
          <a:lstStyle/>
          <a:p>
            <a:fld id="{75B16D04-B54C-B643-9783-0B161BD9E1E1}" type="slidenum">
              <a:rPr lang="en-US" smtClean="0"/>
              <a:t>‹#›</a:t>
            </a:fld>
            <a:endParaRPr lang="en-US"/>
          </a:p>
        </p:txBody>
      </p:sp>
    </p:spTree>
    <p:extLst>
      <p:ext uri="{BB962C8B-B14F-4D97-AF65-F5344CB8AC3E}">
        <p14:creationId xmlns:p14="http://schemas.microsoft.com/office/powerpoint/2010/main" val="361374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7196C-A8E6-B342-B7BA-FD8F7779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240EC7-3015-EB40-B666-012EC430F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30912-3E6D-5843-A8FE-BBB74A39C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5629F-FC93-2844-AC6A-7C53C9BCF9D2}" type="datetimeFigureOut">
              <a:rPr lang="en-US" smtClean="0"/>
              <a:t>1/26/21</a:t>
            </a:fld>
            <a:endParaRPr lang="en-US"/>
          </a:p>
        </p:txBody>
      </p:sp>
      <p:sp>
        <p:nvSpPr>
          <p:cNvPr id="5" name="Footer Placeholder 4">
            <a:extLst>
              <a:ext uri="{FF2B5EF4-FFF2-40B4-BE49-F238E27FC236}">
                <a16:creationId xmlns:a16="http://schemas.microsoft.com/office/drawing/2014/main" id="{6314750A-F6B6-B240-A676-B66B7CB32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4949C6-137C-7740-8228-1C7651E88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16D04-B54C-B643-9783-0B161BD9E1E1}" type="slidenum">
              <a:rPr lang="en-US" smtClean="0"/>
              <a:t>‹#›</a:t>
            </a:fld>
            <a:endParaRPr lang="en-US"/>
          </a:p>
        </p:txBody>
      </p:sp>
    </p:spTree>
    <p:extLst>
      <p:ext uri="{BB962C8B-B14F-4D97-AF65-F5344CB8AC3E}">
        <p14:creationId xmlns:p14="http://schemas.microsoft.com/office/powerpoint/2010/main" val="9930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nYlnoxgqEWo"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vid.saude.gov.b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Date Placeholder 3"/>
          <p:cNvSpPr>
            <a:spLocks noGrp="1"/>
          </p:cNvSpPr>
          <p:nvPr>
            <p:ph type="dt" sz="quarter" idx="10"/>
          </p:nvPr>
        </p:nvSpPr>
        <p:spPr>
          <a:xfrm>
            <a:off x="4531152" y="165447"/>
            <a:ext cx="613684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4438D1E-697E-024E-B46F-A63C218FD06C}" type="datetime2">
              <a:rPr lang="en-GB" sz="2400" b="1" u="sng">
                <a:latin typeface="Comic Sans MS" charset="0"/>
              </a:rPr>
              <a:pPr/>
              <a:t>Tuesday, 26 January 2021</a:t>
            </a:fld>
            <a:endParaRPr lang="en-GB" sz="2400" b="1" u="sng" dirty="0">
              <a:latin typeface="Comic Sans MS" charset="0"/>
            </a:endParaRPr>
          </a:p>
        </p:txBody>
      </p:sp>
      <p:sp>
        <p:nvSpPr>
          <p:cNvPr id="13" name="Rectangle 12"/>
          <p:cNvSpPr/>
          <p:nvPr/>
        </p:nvSpPr>
        <p:spPr>
          <a:xfrm>
            <a:off x="1524000" y="781414"/>
            <a:ext cx="9144000" cy="523220"/>
          </a:xfrm>
          <a:prstGeom prst="rect">
            <a:avLst/>
          </a:prstGeom>
          <a:noFill/>
        </p:spPr>
        <p:txBody>
          <a:bodyPr wrap="square">
            <a:spAutoFit/>
          </a:bodyPr>
          <a:lstStyle/>
          <a:p>
            <a:pPr algn="ctr">
              <a:defRPr/>
            </a:pPr>
            <a:r>
              <a:rPr lang="en-GB" sz="2800" b="1" u="sng"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What are the causes of deforestation in Brazil?</a:t>
            </a:r>
          </a:p>
        </p:txBody>
      </p:sp>
      <p:sp>
        <p:nvSpPr>
          <p:cNvPr id="7" name="Rounded Rectangle 6"/>
          <p:cNvSpPr/>
          <p:nvPr/>
        </p:nvSpPr>
        <p:spPr>
          <a:xfrm>
            <a:off x="1677229" y="4213148"/>
            <a:ext cx="4787900" cy="2445560"/>
          </a:xfrm>
          <a:prstGeom prst="roundRect">
            <a:avLst/>
          </a:prstGeom>
          <a:solidFill>
            <a:srgbClr val="0066FF"/>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GB" sz="1400" dirty="0">
                <a:latin typeface="Comic Sans MS" charset="0"/>
                <a:cs typeface="Comic Sans MS" charset="0"/>
              </a:rPr>
              <a:t>Lesson objectives- What:</a:t>
            </a:r>
          </a:p>
          <a:p>
            <a:pPr algn="just">
              <a:defRPr/>
            </a:pPr>
            <a:endParaRPr lang="en-GB" sz="1400" dirty="0">
              <a:latin typeface="Comic Sans MS" charset="0"/>
              <a:cs typeface="Comic Sans MS" charset="0"/>
            </a:endParaRPr>
          </a:p>
          <a:p>
            <a:pPr marL="285750" indent="-285750" algn="just">
              <a:buFont typeface="Courier New"/>
              <a:buChar char="o"/>
              <a:defRPr/>
            </a:pPr>
            <a:r>
              <a:rPr lang="en-GB" sz="1400" dirty="0">
                <a:latin typeface="Comic Sans MS" charset="0"/>
                <a:cs typeface="Comic Sans MS" charset="0"/>
              </a:rPr>
              <a:t>To develop a greater understanding of the scale of deforestation in the Amazon rainforest. </a:t>
            </a:r>
          </a:p>
          <a:p>
            <a:pPr marL="285750" indent="-285750" algn="just">
              <a:buFont typeface="Courier New"/>
              <a:buChar char="o"/>
              <a:defRPr/>
            </a:pPr>
            <a:r>
              <a:rPr lang="en-GB" sz="1400" dirty="0">
                <a:latin typeface="Comic Sans MS" charset="0"/>
                <a:cs typeface="Comic Sans MS" charset="0"/>
              </a:rPr>
              <a:t>To develop a greater knowledge of the causes of deforestation in the Amazon rainforest. </a:t>
            </a:r>
          </a:p>
          <a:p>
            <a:pPr marL="285750" indent="-285750" algn="just">
              <a:buFont typeface="Courier New"/>
              <a:buChar char="o"/>
              <a:defRPr/>
            </a:pPr>
            <a:endParaRPr lang="en-GB" sz="1400" dirty="0">
              <a:latin typeface="Comic Sans MS" charset="0"/>
              <a:cs typeface="Comic Sans MS" charset="0"/>
            </a:endParaRPr>
          </a:p>
          <a:p>
            <a:pPr marL="285750" indent="-285750" algn="just">
              <a:buFont typeface="Courier New"/>
              <a:buChar char="o"/>
              <a:defRPr/>
            </a:pPr>
            <a:r>
              <a:rPr lang="en-GB" sz="1400" dirty="0">
                <a:latin typeface="Comic Sans MS" charset="0"/>
                <a:cs typeface="Comic Sans MS" charset="0"/>
              </a:rPr>
              <a:t>Why: To understand that for most geographical issues there are a range of </a:t>
            </a:r>
            <a:r>
              <a:rPr lang="en-GB" sz="1400">
                <a:latin typeface="Comic Sans MS" charset="0"/>
                <a:cs typeface="Comic Sans MS" charset="0"/>
              </a:rPr>
              <a:t>complex reasons </a:t>
            </a:r>
            <a:endParaRPr lang="en-GB" sz="1400" dirty="0">
              <a:latin typeface="Comic Sans MS" charset="0"/>
              <a:cs typeface="Comic Sans MS" charset="0"/>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1677230" y="1407626"/>
            <a:ext cx="4202871" cy="2805523"/>
          </a:xfrm>
          <a:prstGeom prst="rect">
            <a:avLst/>
          </a:prstGeom>
          <a:noFill/>
          <a:ln>
            <a:noFill/>
          </a:ln>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6713252" y="4177784"/>
            <a:ext cx="3429000" cy="2480925"/>
          </a:xfrm>
          <a:prstGeom prst="rect">
            <a:avLst/>
          </a:prstGeom>
          <a:noFill/>
          <a:ln>
            <a:noFill/>
          </a:ln>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256678" y="1340553"/>
            <a:ext cx="3885575" cy="2769604"/>
          </a:xfrm>
          <a:prstGeom prst="rect">
            <a:avLst/>
          </a:prstGeom>
          <a:noFill/>
          <a:ln>
            <a:noFill/>
          </a:ln>
        </p:spPr>
      </p:pic>
      <p:pic>
        <p:nvPicPr>
          <p:cNvPr id="8" name="Picture 7">
            <a:extLst>
              <a:ext uri="{FF2B5EF4-FFF2-40B4-BE49-F238E27FC236}">
                <a16:creationId xmlns:a16="http://schemas.microsoft.com/office/drawing/2014/main" id="{106602C9-11DF-A341-8CD2-922E8164C951}"/>
              </a:ext>
            </a:extLst>
          </p:cNvPr>
          <p:cNvPicPr>
            <a:picLocks noChangeAspect="1"/>
          </p:cNvPicPr>
          <p:nvPr/>
        </p:nvPicPr>
        <p:blipFill>
          <a:blip r:embed="rId6"/>
          <a:stretch>
            <a:fillRect/>
          </a:stretch>
        </p:blipFill>
        <p:spPr>
          <a:xfrm>
            <a:off x="124672" y="1907720"/>
            <a:ext cx="1399328" cy="1425122"/>
          </a:xfrm>
          <a:prstGeom prst="rect">
            <a:avLst/>
          </a:prstGeom>
        </p:spPr>
      </p:pic>
      <p:pic>
        <p:nvPicPr>
          <p:cNvPr id="9" name="Picture 8">
            <a:extLst>
              <a:ext uri="{FF2B5EF4-FFF2-40B4-BE49-F238E27FC236}">
                <a16:creationId xmlns:a16="http://schemas.microsoft.com/office/drawing/2014/main" id="{0023F47D-BBFF-BF46-9B6E-C26A8FF30105}"/>
              </a:ext>
            </a:extLst>
          </p:cNvPr>
          <p:cNvPicPr>
            <a:picLocks noChangeAspect="1"/>
          </p:cNvPicPr>
          <p:nvPr/>
        </p:nvPicPr>
        <p:blipFill>
          <a:blip r:embed="rId7"/>
          <a:stretch>
            <a:fillRect/>
          </a:stretch>
        </p:blipFill>
        <p:spPr>
          <a:xfrm>
            <a:off x="97797" y="3525159"/>
            <a:ext cx="1492561" cy="1400461"/>
          </a:xfrm>
          <a:prstGeom prst="rect">
            <a:avLst/>
          </a:prstGeom>
        </p:spPr>
      </p:pic>
    </p:spTree>
    <p:extLst>
      <p:ext uri="{BB962C8B-B14F-4D97-AF65-F5344CB8AC3E}">
        <p14:creationId xmlns:p14="http://schemas.microsoft.com/office/powerpoint/2010/main" val="12202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BD67-0A38-0940-8F98-95586CF82D94}"/>
              </a:ext>
            </a:extLst>
          </p:cNvPr>
          <p:cNvSpPr>
            <a:spLocks noGrp="1"/>
          </p:cNvSpPr>
          <p:nvPr>
            <p:ph type="title"/>
          </p:nvPr>
        </p:nvSpPr>
        <p:spPr/>
        <p:txBody>
          <a:bodyPr/>
          <a:lstStyle/>
          <a:p>
            <a:r>
              <a:rPr lang="en-US" dirty="0">
                <a:latin typeface="dearJoe 5 CASUAL PRO" panose="02000000000000000000" pitchFamily="2" charset="0"/>
              </a:rPr>
              <a:t>What is the greatest threat to the Amazon? </a:t>
            </a:r>
          </a:p>
        </p:txBody>
      </p:sp>
      <p:pic>
        <p:nvPicPr>
          <p:cNvPr id="7" name="Content Placeholder 6">
            <a:extLst>
              <a:ext uri="{FF2B5EF4-FFF2-40B4-BE49-F238E27FC236}">
                <a16:creationId xmlns:a16="http://schemas.microsoft.com/office/drawing/2014/main" id="{DD089769-48C5-B64D-8DB0-48372BE2F4AB}"/>
              </a:ext>
            </a:extLst>
          </p:cNvPr>
          <p:cNvPicPr>
            <a:picLocks noGrp="1" noChangeAspect="1"/>
          </p:cNvPicPr>
          <p:nvPr>
            <p:ph idx="1"/>
          </p:nvPr>
        </p:nvPicPr>
        <p:blipFill>
          <a:blip r:embed="rId2"/>
          <a:stretch>
            <a:fillRect/>
          </a:stretch>
        </p:blipFill>
        <p:spPr>
          <a:xfrm>
            <a:off x="4828241" y="8458200"/>
            <a:ext cx="4554817" cy="4351338"/>
          </a:xfrm>
        </p:spPr>
      </p:pic>
      <p:sp>
        <p:nvSpPr>
          <p:cNvPr id="4" name="Rectangle 1">
            <a:extLst>
              <a:ext uri="{FF2B5EF4-FFF2-40B4-BE49-F238E27FC236}">
                <a16:creationId xmlns:a16="http://schemas.microsoft.com/office/drawing/2014/main" id="{64B2E151-A942-DB4B-8F9F-5AA38C1D907D}"/>
              </a:ext>
            </a:extLst>
          </p:cNvPr>
          <p:cNvSpPr>
            <a:spLocks noChangeArrowheads="1"/>
          </p:cNvSpPr>
          <p:nvPr/>
        </p:nvSpPr>
        <p:spPr bwMode="auto">
          <a:xfrm>
            <a:off x="645433" y="1421805"/>
            <a:ext cx="7686720" cy="1138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mbria" panose="02040503050406030204" pitchFamily="18" charset="0"/>
              </a:rPr>
              <a:t>Several threats to the Amazon are shown in this </a:t>
            </a:r>
            <a:r>
              <a:rPr kumimoji="0" lang="en-US" altLang="en-US" sz="1600" b="0" i="0" u="none" strike="noStrike" cap="none" normalizeH="0" baseline="0" dirty="0" err="1">
                <a:ln>
                  <a:noFill/>
                </a:ln>
                <a:solidFill>
                  <a:srgbClr val="000000"/>
                </a:solidFill>
                <a:effectLst/>
                <a:latin typeface="Cambria" panose="02040503050406030204" pitchFamily="18" charset="0"/>
              </a:rPr>
              <a:t>programme</a:t>
            </a:r>
            <a:r>
              <a:rPr kumimoji="0" lang="en-US" altLang="en-US" sz="1600" b="0" i="0" u="none" strike="noStrike" cap="none" normalizeH="0" baseline="0" dirty="0">
                <a:ln>
                  <a:noFill/>
                </a:ln>
                <a:solidFill>
                  <a:srgbClr val="000000"/>
                </a:solidFill>
                <a:effectLst/>
                <a:latin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altLang="en-US" sz="1600" dirty="0">
                <a:solidFill>
                  <a:srgbClr val="000000"/>
                </a:solidFill>
                <a:latin typeface="Cambria" panose="02040503050406030204" pitchFamily="18" charset="0"/>
              </a:rPr>
              <a:t>W</a:t>
            </a:r>
            <a:r>
              <a:rPr kumimoji="0" lang="en-US" altLang="en-US" sz="1600" b="0" i="0" u="none" strike="noStrike" cap="none" normalizeH="0" baseline="0" dirty="0">
                <a:ln>
                  <a:noFill/>
                </a:ln>
                <a:solidFill>
                  <a:srgbClr val="000000"/>
                </a:solidFill>
                <a:effectLst/>
                <a:latin typeface="Cambria" panose="02040503050406030204" pitchFamily="18" charset="0"/>
              </a:rPr>
              <a:t>ork in groups of 2-3 to rank these nine threats in a ‘diamond ranking’.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lang="en-US" altLang="en-US" sz="1600" dirty="0">
                <a:solidFill>
                  <a:srgbClr val="000000"/>
                </a:solidFill>
                <a:latin typeface="Cambria" panose="02040503050406030204" pitchFamily="18" charset="0"/>
              </a:rPr>
              <a:t>P</a:t>
            </a:r>
            <a:r>
              <a:rPr kumimoji="0" lang="en-US" altLang="en-US" sz="1600" b="0" i="0" u="none" strike="noStrike" cap="none" normalizeH="0" baseline="0" dirty="0">
                <a:ln>
                  <a:noFill/>
                </a:ln>
                <a:solidFill>
                  <a:srgbClr val="000000"/>
                </a:solidFill>
                <a:effectLst/>
                <a:latin typeface="Cambria" panose="02040503050406030204" pitchFamily="18" charset="0"/>
              </a:rPr>
              <a:t>resent your findings to the class and compare rankings overall.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lang="en-US" altLang="en-US" sz="1600" dirty="0">
                <a:solidFill>
                  <a:srgbClr val="000000"/>
                </a:solidFill>
                <a:latin typeface="Cambria" panose="02040503050406030204" pitchFamily="18" charset="0"/>
              </a:rPr>
              <a:t>W</a:t>
            </a:r>
            <a:r>
              <a:rPr kumimoji="0" lang="en-US" altLang="en-US" sz="1600" b="0" i="0" u="none" strike="noStrike" cap="none" normalizeH="0" baseline="0" dirty="0">
                <a:ln>
                  <a:noFill/>
                </a:ln>
                <a:solidFill>
                  <a:srgbClr val="000000"/>
                </a:solidFill>
                <a:effectLst/>
                <a:latin typeface="Cambria" panose="02040503050406030204" pitchFamily="18" charset="0"/>
              </a:rPr>
              <a:t>rite a summary of 500 words using the title above to explain your ranking. </a:t>
            </a:r>
            <a:endParaRPr kumimoji="0" lang="en-US" altLang="en-US"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Arial" panose="020B0604020202020204" pitchFamily="34" charset="0"/>
              </a:rPr>
            </a:br>
            <a:endParaRPr kumimoji="0" lang="en-US" altLang="en-US" sz="16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mbria" panose="02040503050406030204" pitchFamily="18" charset="0"/>
              </a:rPr>
              <a:t>Nine threats to the Amazon</a:t>
            </a:r>
            <a:endParaRPr kumimoji="0" lang="en-US" altLang="en-US" sz="16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rgbClr val="000000"/>
                </a:solidFill>
                <a:effectLst/>
                <a:latin typeface="Cambria" panose="02040503050406030204" pitchFamily="18" charset="0"/>
              </a:rPr>
              <a:t>Population increase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0" dirty="0">
                <a:ln>
                  <a:noFill/>
                </a:ln>
                <a:solidFill>
                  <a:srgbClr val="000000"/>
                </a:solidFill>
                <a:effectLst/>
                <a:latin typeface="Cambria" panose="02040503050406030204" pitchFamily="18" charset="0"/>
              </a:rPr>
              <a:t>Traditional economic activities e.g. farming using ‘slash and burn’</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600" b="0" i="0" u="none" strike="noStrike" cap="none" normalizeH="0" baseline="0" dirty="0">
                <a:ln>
                  <a:noFill/>
                </a:ln>
                <a:solidFill>
                  <a:srgbClr val="000000"/>
                </a:solidFill>
                <a:effectLst/>
                <a:latin typeface="Cambria" panose="02040503050406030204" pitchFamily="18" charset="0"/>
              </a:rPr>
              <a:t>Commercial logging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600" b="0" i="0" u="none" strike="noStrike" cap="none" normalizeH="0" baseline="0" dirty="0">
                <a:ln>
                  <a:noFill/>
                </a:ln>
                <a:solidFill>
                  <a:srgbClr val="000000"/>
                </a:solidFill>
                <a:effectLst/>
                <a:latin typeface="Cambria" panose="02040503050406030204" pitchFamily="18" charset="0"/>
              </a:rPr>
              <a:t>Oil exploration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600" b="0" i="0" u="none" strike="noStrike" cap="none" normalizeH="0" baseline="0" dirty="0">
                <a:ln>
                  <a:noFill/>
                </a:ln>
                <a:solidFill>
                  <a:srgbClr val="000000"/>
                </a:solidFill>
                <a:effectLst/>
                <a:latin typeface="Cambria" panose="02040503050406030204" pitchFamily="18" charset="0"/>
              </a:rPr>
              <a:t>Deforestation for cattle ranching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600" b="0" i="0" u="none" strike="noStrike" cap="none" normalizeH="0" baseline="0" dirty="0">
                <a:ln>
                  <a:noFill/>
                </a:ln>
                <a:solidFill>
                  <a:srgbClr val="000000"/>
                </a:solidFill>
                <a:effectLst/>
                <a:latin typeface="Cambria" panose="02040503050406030204" pitchFamily="18" charset="0"/>
              </a:rPr>
              <a:t>Road building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600" b="0" i="0" u="none" strike="noStrike" cap="none" normalizeH="0" baseline="0" dirty="0">
                <a:ln>
                  <a:noFill/>
                </a:ln>
                <a:solidFill>
                  <a:srgbClr val="000000"/>
                </a:solidFill>
                <a:effectLst/>
                <a:latin typeface="Cambria" panose="02040503050406030204" pitchFamily="18" charset="0"/>
              </a:rPr>
              <a:t>Giving land for farming to poor landless </a:t>
            </a:r>
            <a:r>
              <a:rPr kumimoji="0" lang="en-US" altLang="en-US" sz="1600" b="0" i="0" u="none" strike="noStrike" cap="none" normalizeH="0" baseline="0" dirty="0" err="1">
                <a:ln>
                  <a:noFill/>
                </a:ln>
                <a:solidFill>
                  <a:srgbClr val="000000"/>
                </a:solidFill>
                <a:effectLst/>
                <a:latin typeface="Cambria" panose="02040503050406030204" pitchFamily="18" charset="0"/>
              </a:rPr>
              <a:t>labourers</a:t>
            </a:r>
            <a:r>
              <a:rPr kumimoji="0" lang="en-US" altLang="en-US" sz="1600" b="0" i="0" u="none" strike="noStrike" cap="none" normalizeH="0" baseline="0" dirty="0">
                <a:ln>
                  <a:noFill/>
                </a:ln>
                <a:solidFill>
                  <a:srgbClr val="000000"/>
                </a:solidFill>
                <a:effectLst/>
                <a:latin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600" b="0" i="0" u="none" strike="noStrike" cap="none" normalizeH="0" baseline="0" dirty="0">
                <a:ln>
                  <a:noFill/>
                </a:ln>
                <a:solidFill>
                  <a:srgbClr val="000000"/>
                </a:solidFill>
                <a:effectLst/>
                <a:latin typeface="Cambria" panose="02040503050406030204" pitchFamily="18" charset="0"/>
              </a:rPr>
              <a:t>Oil palm plantations </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600" b="0" i="0" u="none" strike="noStrike" cap="none" normalizeH="0" baseline="0" dirty="0">
                <a:ln>
                  <a:noFill/>
                </a:ln>
                <a:solidFill>
                  <a:srgbClr val="000000"/>
                </a:solidFill>
                <a:effectLst/>
                <a:latin typeface="Cambria" panose="02040503050406030204" pitchFamily="18" charset="0"/>
              </a:rPr>
              <a:t>Mining or quarrying for minerals </a:t>
            </a:r>
            <a:endParaRPr kumimoji="0" lang="en-US" altLang="en-US"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latin typeface="Arial" panose="020B0604020202020204" pitchFamily="34" charset="0"/>
              </a:rPr>
            </a:br>
            <a:br>
              <a:rPr kumimoji="0" lang="en-US" altLang="en-US" sz="1800" b="0" i="0" u="none" strike="noStrike" cap="none" normalizeH="0" baseline="0" dirty="0">
                <a:ln>
                  <a:noFill/>
                </a:ln>
                <a:solidFill>
                  <a:srgbClr val="000000"/>
                </a:solidFill>
                <a:effectLst/>
                <a:latin typeface="Arial" panose="020B0604020202020204" pitchFamily="34" charset="0"/>
              </a:rPr>
            </a:br>
            <a:r>
              <a:rPr kumimoji="0" lang="en-US" altLang="en-US" sz="1800" b="0" i="0" u="none" strike="noStrike" cap="none" normalizeH="0" baseline="0" dirty="0">
                <a:ln>
                  <a:noFill/>
                </a:ln>
                <a:solidFill>
                  <a:srgbClr val="000000"/>
                </a:solidFill>
                <a:effectLst/>
                <a:latin typeface="Arial" panose="020B0604020202020204" pitchFamily="34" charset="0"/>
              </a:rPr>
              <a:t>  </a:t>
            </a:r>
            <a:r>
              <a:rPr kumimoji="0" lang="en-US" altLang="en-US" sz="41400" b="0" i="0" u="none" strike="noStrike" cap="none" normalizeH="0" baseline="0" dirty="0">
                <a:ln>
                  <a:noFill/>
                </a:ln>
                <a:solidFill>
                  <a:srgbClr val="000000"/>
                </a:solidFill>
                <a:effectLst/>
                <a:latin typeface="Arial" panose="020B0604020202020204" pitchFamily="34" charset="0"/>
              </a:rPr>
              <a:t>     </a:t>
            </a:r>
            <a:br>
              <a:rPr kumimoji="0" lang="en-US" altLang="en-US" sz="1800" b="0" i="0" u="none" strike="noStrike" cap="none" normalizeH="0" baseline="0" dirty="0">
                <a:ln>
                  <a:noFill/>
                </a:ln>
                <a:solidFill>
                  <a:srgbClr val="000000"/>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a:extLst>
              <a:ext uri="{FF2B5EF4-FFF2-40B4-BE49-F238E27FC236}">
                <a16:creationId xmlns:a16="http://schemas.microsoft.com/office/drawing/2014/main" id="{A57B0DC6-3882-3543-A7C5-ED1563B55A02}"/>
              </a:ext>
            </a:extLst>
          </p:cNvPr>
          <p:cNvSpPr>
            <a:spLocks noChangeAspect="1" noChangeArrowheads="1"/>
          </p:cNvSpPr>
          <p:nvPr/>
        </p:nvSpPr>
        <p:spPr bwMode="auto">
          <a:xfrm>
            <a:off x="1135993" y="5519189"/>
            <a:ext cx="6705600" cy="657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C1E85D5D-1739-AE4A-863A-88D9D44AE49A}"/>
              </a:ext>
            </a:extLst>
          </p:cNvPr>
          <p:cNvPicPr>
            <a:picLocks noChangeAspect="1"/>
          </p:cNvPicPr>
          <p:nvPr/>
        </p:nvPicPr>
        <p:blipFill>
          <a:blip r:embed="rId2"/>
          <a:stretch>
            <a:fillRect/>
          </a:stretch>
        </p:blipFill>
        <p:spPr>
          <a:xfrm>
            <a:off x="7369009" y="1965433"/>
            <a:ext cx="4208202" cy="4020207"/>
          </a:xfrm>
          <a:prstGeom prst="rect">
            <a:avLst/>
          </a:prstGeom>
        </p:spPr>
      </p:pic>
      <p:pic>
        <p:nvPicPr>
          <p:cNvPr id="10" name="Picture 9">
            <a:extLst>
              <a:ext uri="{FF2B5EF4-FFF2-40B4-BE49-F238E27FC236}">
                <a16:creationId xmlns:a16="http://schemas.microsoft.com/office/drawing/2014/main" id="{4D21C09F-E53D-344D-96DC-501CA219639F}"/>
              </a:ext>
            </a:extLst>
          </p:cNvPr>
          <p:cNvPicPr>
            <a:picLocks noChangeAspect="1"/>
          </p:cNvPicPr>
          <p:nvPr/>
        </p:nvPicPr>
        <p:blipFill>
          <a:blip r:embed="rId3"/>
          <a:stretch>
            <a:fillRect/>
          </a:stretch>
        </p:blipFill>
        <p:spPr>
          <a:xfrm>
            <a:off x="10535235" y="265566"/>
            <a:ext cx="1399328" cy="1425122"/>
          </a:xfrm>
          <a:prstGeom prst="rect">
            <a:avLst/>
          </a:prstGeom>
        </p:spPr>
      </p:pic>
    </p:spTree>
    <p:extLst>
      <p:ext uri="{BB962C8B-B14F-4D97-AF65-F5344CB8AC3E}">
        <p14:creationId xmlns:p14="http://schemas.microsoft.com/office/powerpoint/2010/main" val="136397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E48D-3746-1A4B-A4C1-AA7F7C055F0A}"/>
              </a:ext>
            </a:extLst>
          </p:cNvPr>
          <p:cNvSpPr>
            <a:spLocks noGrp="1"/>
          </p:cNvSpPr>
          <p:nvPr>
            <p:ph type="title"/>
          </p:nvPr>
        </p:nvSpPr>
        <p:spPr/>
        <p:txBody>
          <a:bodyPr/>
          <a:lstStyle/>
          <a:p>
            <a:r>
              <a:rPr lang="en-US" dirty="0">
                <a:latin typeface="Segoe Print" panose="02000800000000000000" pitchFamily="2" charset="0"/>
              </a:rPr>
              <a:t>Geographic skill: annotating photos</a:t>
            </a:r>
          </a:p>
        </p:txBody>
      </p:sp>
      <p:pic>
        <p:nvPicPr>
          <p:cNvPr id="6" name="Content Placeholder 5">
            <a:extLst>
              <a:ext uri="{FF2B5EF4-FFF2-40B4-BE49-F238E27FC236}">
                <a16:creationId xmlns:a16="http://schemas.microsoft.com/office/drawing/2014/main" id="{220DDEF6-C826-FE42-8A73-4FDD5DE06623}"/>
              </a:ext>
            </a:extLst>
          </p:cNvPr>
          <p:cNvPicPr>
            <a:picLocks noGrp="1" noChangeAspect="1"/>
          </p:cNvPicPr>
          <p:nvPr>
            <p:ph idx="1"/>
          </p:nvPr>
        </p:nvPicPr>
        <p:blipFill>
          <a:blip r:embed="rId2"/>
          <a:stretch>
            <a:fillRect/>
          </a:stretch>
        </p:blipFill>
        <p:spPr>
          <a:xfrm>
            <a:off x="466726" y="1690688"/>
            <a:ext cx="6057900" cy="4064000"/>
          </a:xfrm>
        </p:spPr>
      </p:pic>
      <p:sp>
        <p:nvSpPr>
          <p:cNvPr id="7" name="TextBox 6">
            <a:extLst>
              <a:ext uri="{FF2B5EF4-FFF2-40B4-BE49-F238E27FC236}">
                <a16:creationId xmlns:a16="http://schemas.microsoft.com/office/drawing/2014/main" id="{7D3DEA46-EBCD-6044-9137-6DEF63088347}"/>
              </a:ext>
            </a:extLst>
          </p:cNvPr>
          <p:cNvSpPr txBox="1"/>
          <p:nvPr/>
        </p:nvSpPr>
        <p:spPr>
          <a:xfrm>
            <a:off x="7258050" y="1871663"/>
            <a:ext cx="4095750" cy="1754326"/>
          </a:xfrm>
          <a:prstGeom prst="rect">
            <a:avLst/>
          </a:prstGeom>
          <a:noFill/>
        </p:spPr>
        <p:txBody>
          <a:bodyPr wrap="square" rtlCol="0">
            <a:spAutoFit/>
          </a:bodyPr>
          <a:lstStyle/>
          <a:p>
            <a:r>
              <a:rPr lang="en-US" dirty="0"/>
              <a:t>Success criteria: </a:t>
            </a:r>
          </a:p>
          <a:p>
            <a:endParaRPr lang="en-US" dirty="0"/>
          </a:p>
          <a:p>
            <a:pPr marL="342900" indent="-342900">
              <a:buAutoNum type="arabicPeriod"/>
            </a:pPr>
            <a:r>
              <a:rPr lang="en-US" dirty="0"/>
              <a:t>Give image a title and figure number</a:t>
            </a:r>
          </a:p>
          <a:p>
            <a:pPr marL="342900" indent="-342900">
              <a:buAutoNum type="arabicPeriod"/>
            </a:pPr>
            <a:r>
              <a:rPr lang="en-US" dirty="0"/>
              <a:t>Give detailed explanations to explain the geography that is being shown on the image (linked to the question)</a:t>
            </a:r>
          </a:p>
        </p:txBody>
      </p:sp>
    </p:spTree>
    <p:extLst>
      <p:ext uri="{BB962C8B-B14F-4D97-AF65-F5344CB8AC3E}">
        <p14:creationId xmlns:p14="http://schemas.microsoft.com/office/powerpoint/2010/main" val="229296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55D0-AEFA-DD44-9B1E-3747A5DAB001}"/>
              </a:ext>
            </a:extLst>
          </p:cNvPr>
          <p:cNvSpPr>
            <a:spLocks noGrp="1"/>
          </p:cNvSpPr>
          <p:nvPr>
            <p:ph type="title"/>
          </p:nvPr>
        </p:nvSpPr>
        <p:spPr/>
        <p:txBody>
          <a:bodyPr/>
          <a:lstStyle/>
          <a:p>
            <a:r>
              <a:rPr lang="en-US" dirty="0">
                <a:latin typeface="dearJoe 5 CASUAL PRO" panose="02000000000000000000" pitchFamily="2" charset="0"/>
              </a:rPr>
              <a:t>What can we do about this? </a:t>
            </a:r>
          </a:p>
        </p:txBody>
      </p:sp>
      <p:sp>
        <p:nvSpPr>
          <p:cNvPr id="3" name="Content Placeholder 2">
            <a:extLst>
              <a:ext uri="{FF2B5EF4-FFF2-40B4-BE49-F238E27FC236}">
                <a16:creationId xmlns:a16="http://schemas.microsoft.com/office/drawing/2014/main" id="{BE482885-F82A-2245-AD88-0C9CE66653C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66083AC-FA2B-0148-9B5A-77AF7B400E0D}"/>
              </a:ext>
            </a:extLst>
          </p:cNvPr>
          <p:cNvPicPr>
            <a:picLocks noChangeAspect="1"/>
          </p:cNvPicPr>
          <p:nvPr/>
        </p:nvPicPr>
        <p:blipFill>
          <a:blip r:embed="rId2"/>
          <a:stretch>
            <a:fillRect/>
          </a:stretch>
        </p:blipFill>
        <p:spPr>
          <a:xfrm>
            <a:off x="700087" y="1542943"/>
            <a:ext cx="8791575" cy="4916702"/>
          </a:xfrm>
          <a:prstGeom prst="rect">
            <a:avLst/>
          </a:prstGeom>
        </p:spPr>
      </p:pic>
      <p:pic>
        <p:nvPicPr>
          <p:cNvPr id="5" name="Picture 4">
            <a:extLst>
              <a:ext uri="{FF2B5EF4-FFF2-40B4-BE49-F238E27FC236}">
                <a16:creationId xmlns:a16="http://schemas.microsoft.com/office/drawing/2014/main" id="{8D1676A8-87FB-374E-BA10-7B8EFB0609F3}"/>
              </a:ext>
            </a:extLst>
          </p:cNvPr>
          <p:cNvPicPr>
            <a:picLocks noChangeAspect="1"/>
          </p:cNvPicPr>
          <p:nvPr/>
        </p:nvPicPr>
        <p:blipFill>
          <a:blip r:embed="rId3"/>
          <a:stretch>
            <a:fillRect/>
          </a:stretch>
        </p:blipFill>
        <p:spPr>
          <a:xfrm>
            <a:off x="8765942" y="82443"/>
            <a:ext cx="1184508" cy="1260261"/>
          </a:xfrm>
          <a:prstGeom prst="rect">
            <a:avLst/>
          </a:prstGeom>
        </p:spPr>
      </p:pic>
      <p:pic>
        <p:nvPicPr>
          <p:cNvPr id="6" name="Picture 5">
            <a:extLst>
              <a:ext uri="{FF2B5EF4-FFF2-40B4-BE49-F238E27FC236}">
                <a16:creationId xmlns:a16="http://schemas.microsoft.com/office/drawing/2014/main" id="{4EB4571A-7C3C-D349-8359-CB7E997A250C}"/>
              </a:ext>
            </a:extLst>
          </p:cNvPr>
          <p:cNvPicPr>
            <a:picLocks noChangeAspect="1"/>
          </p:cNvPicPr>
          <p:nvPr/>
        </p:nvPicPr>
        <p:blipFill>
          <a:blip r:embed="rId4"/>
          <a:stretch>
            <a:fillRect/>
          </a:stretch>
        </p:blipFill>
        <p:spPr>
          <a:xfrm>
            <a:off x="10166810" y="82443"/>
            <a:ext cx="1186990" cy="1260261"/>
          </a:xfrm>
          <a:prstGeom prst="rect">
            <a:avLst/>
          </a:prstGeom>
        </p:spPr>
      </p:pic>
    </p:spTree>
    <p:extLst>
      <p:ext uri="{BB962C8B-B14F-4D97-AF65-F5344CB8AC3E}">
        <p14:creationId xmlns:p14="http://schemas.microsoft.com/office/powerpoint/2010/main" val="427409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noChangeShapeType="1"/>
          </p:cNvCxnSpPr>
          <p:nvPr/>
        </p:nvCxnSpPr>
        <p:spPr bwMode="auto">
          <a:xfrm flipV="1">
            <a:off x="1524000" y="2205039"/>
            <a:ext cx="9144000" cy="71437"/>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3317" name="Group 28"/>
          <p:cNvGrpSpPr>
            <a:grpSpLocks/>
          </p:cNvGrpSpPr>
          <p:nvPr/>
        </p:nvGrpSpPr>
        <p:grpSpPr bwMode="auto">
          <a:xfrm>
            <a:off x="9177338" y="0"/>
            <a:ext cx="1511300" cy="2160588"/>
            <a:chOff x="3203848" y="2852936"/>
            <a:chExt cx="2207005" cy="4005064"/>
          </a:xfrm>
        </p:grpSpPr>
        <p:pic>
          <p:nvPicPr>
            <p:cNvPr id="133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852936"/>
              <a:ext cx="2207005"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TextBox 8"/>
            <p:cNvSpPr txBox="1">
              <a:spLocks noChangeArrowheads="1"/>
            </p:cNvSpPr>
            <p:nvPr/>
          </p:nvSpPr>
          <p:spPr bwMode="auto">
            <a:xfrm>
              <a:off x="4172418" y="4270689"/>
              <a:ext cx="1080120" cy="5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b="1">
                  <a:solidFill>
                    <a:srgbClr val="B90000"/>
                  </a:solidFill>
                  <a:latin typeface="Arial" charset="0"/>
                </a:rPr>
                <a:t>No</a:t>
              </a:r>
            </a:p>
          </p:txBody>
        </p:sp>
        <p:sp>
          <p:nvSpPr>
            <p:cNvPr id="13333" name="TextBox 9"/>
            <p:cNvSpPr txBox="1">
              <a:spLocks noChangeArrowheads="1"/>
            </p:cNvSpPr>
            <p:nvPr/>
          </p:nvSpPr>
          <p:spPr bwMode="auto">
            <a:xfrm>
              <a:off x="3587674" y="2974303"/>
              <a:ext cx="1080120" cy="5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b="1">
                  <a:solidFill>
                    <a:srgbClr val="007434"/>
                  </a:solidFill>
                  <a:latin typeface="Arial" charset="0"/>
                </a:rPr>
                <a:t>Yes</a:t>
              </a:r>
            </a:p>
          </p:txBody>
        </p:sp>
        <p:sp>
          <p:nvSpPr>
            <p:cNvPr id="13334" name="TextBox 10"/>
            <p:cNvSpPr txBox="1">
              <a:spLocks noChangeArrowheads="1"/>
            </p:cNvSpPr>
            <p:nvPr/>
          </p:nvSpPr>
          <p:spPr bwMode="auto">
            <a:xfrm>
              <a:off x="3971501" y="3338397"/>
              <a:ext cx="1080120" cy="5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b="1">
                  <a:solidFill>
                    <a:srgbClr val="FF6600"/>
                  </a:solidFill>
                  <a:latin typeface="Arial" charset="0"/>
                </a:rPr>
                <a:t>Maybe</a:t>
              </a:r>
            </a:p>
          </p:txBody>
        </p:sp>
      </p:grpSp>
      <p:pic>
        <p:nvPicPr>
          <p:cNvPr id="13319"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0188" y="1700213"/>
            <a:ext cx="56991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867800" y="2276873"/>
            <a:ext cx="1440160" cy="461665"/>
          </a:xfrm>
          <a:prstGeom prst="rect">
            <a:avLst/>
          </a:prstGeom>
          <a:noFill/>
        </p:spPr>
        <p:txBody>
          <a:bodyPr>
            <a:spAutoFit/>
          </a:bodyPr>
          <a:lstStyle/>
          <a:p>
            <a:pPr algn="ctr">
              <a:defRPr/>
            </a:pPr>
            <a:r>
              <a:rPr lang="en-GB" sz="2400" b="1" dirty="0">
                <a:ln w="12700">
                  <a:solidFill>
                    <a:srgbClr val="000000"/>
                  </a:solidFill>
                  <a:prstDash val="solid"/>
                </a:ln>
                <a:solidFill>
                  <a:srgbClr val="B80000"/>
                </a:solidFill>
                <a:effectLst>
                  <a:outerShdw blurRad="41275" dist="20320" dir="1800000" algn="tl" rotWithShape="0">
                    <a:srgbClr val="000000">
                      <a:alpha val="40000"/>
                    </a:srgbClr>
                  </a:outerShdw>
                </a:effectLst>
                <a:latin typeface="Comic Sans MS"/>
                <a:cs typeface="Comic Sans MS"/>
              </a:rPr>
              <a:t>No!</a:t>
            </a:r>
          </a:p>
        </p:txBody>
      </p:sp>
      <p:pic>
        <p:nvPicPr>
          <p:cNvPr id="13321"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1773239"/>
            <a:ext cx="5699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727848" y="2348881"/>
            <a:ext cx="2160240" cy="461665"/>
          </a:xfrm>
          <a:prstGeom prst="rect">
            <a:avLst/>
          </a:prstGeom>
          <a:noFill/>
        </p:spPr>
        <p:txBody>
          <a:bodyPr>
            <a:spAutoFit/>
          </a:bodyPr>
          <a:lstStyle/>
          <a:p>
            <a:pPr algn="ctr">
              <a:defRPr/>
            </a:pPr>
            <a:r>
              <a:rPr lang="en-GB" sz="24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cs typeface="Comic Sans MS"/>
              </a:rPr>
              <a:t>Maybe?</a:t>
            </a:r>
          </a:p>
        </p:txBody>
      </p:sp>
      <p:pic>
        <p:nvPicPr>
          <p:cNvPr id="13323"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4114" y="1773239"/>
            <a:ext cx="5683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51584" y="2276873"/>
            <a:ext cx="864096" cy="461665"/>
          </a:xfrm>
          <a:prstGeom prst="rect">
            <a:avLst/>
          </a:prstGeom>
          <a:noFill/>
        </p:spPr>
        <p:txBody>
          <a:bodyPr>
            <a:spAutoFit/>
          </a:bodyPr>
          <a:lstStyle/>
          <a:p>
            <a:pPr algn="ctr">
              <a:defRPr/>
            </a:pPr>
            <a:r>
              <a:rPr lang="en-GB" sz="2400" b="1" dirty="0">
                <a:ln w="12700">
                  <a:solidFill>
                    <a:srgbClr val="000000"/>
                  </a:solidFill>
                  <a:prstDash val="solid"/>
                </a:ln>
                <a:solidFill>
                  <a:srgbClr val="007434"/>
                </a:solidFill>
                <a:effectLst>
                  <a:outerShdw blurRad="41275" dist="20320" dir="1800000" algn="tl" rotWithShape="0">
                    <a:srgbClr val="000000">
                      <a:alpha val="40000"/>
                    </a:srgbClr>
                  </a:outerShdw>
                </a:effectLst>
                <a:latin typeface="Comic Sans MS"/>
                <a:cs typeface="Comic Sans MS"/>
              </a:rPr>
              <a:t>Yes!</a:t>
            </a:r>
          </a:p>
        </p:txBody>
      </p:sp>
      <p:sp>
        <p:nvSpPr>
          <p:cNvPr id="25" name="Rounded Rectangle 24"/>
          <p:cNvSpPr>
            <a:spLocks noChangeArrowheads="1"/>
          </p:cNvSpPr>
          <p:nvPr/>
        </p:nvSpPr>
        <p:spPr bwMode="auto">
          <a:xfrm>
            <a:off x="1703388" y="2852739"/>
            <a:ext cx="1871662" cy="2160587"/>
          </a:xfrm>
          <a:prstGeom prst="roundRect">
            <a:avLst>
              <a:gd name="adj" fmla="val 16667"/>
            </a:avLst>
          </a:prstGeom>
          <a:solidFill>
            <a:srgbClr val="00743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285750" indent="-285750" algn="ctr">
              <a:buFont typeface="Wingdings" charset="2"/>
              <a:buChar char="ü"/>
              <a:defRPr/>
            </a:pPr>
            <a:r>
              <a:rPr lang="en-US" sz="1400" dirty="0">
                <a:solidFill>
                  <a:schemeClr val="lt1"/>
                </a:solidFill>
                <a:latin typeface="Bell MT"/>
                <a:cs typeface="Bell MT"/>
              </a:rPr>
              <a:t>Why is it the best way?</a:t>
            </a:r>
          </a:p>
          <a:p>
            <a:pPr marL="285750" indent="-285750" algn="ctr">
              <a:buFont typeface="Wingdings" charset="2"/>
              <a:buChar char="ü"/>
              <a:defRPr/>
            </a:pPr>
            <a:r>
              <a:rPr lang="en-US" sz="1400" dirty="0">
                <a:solidFill>
                  <a:schemeClr val="lt1"/>
                </a:solidFill>
                <a:latin typeface="Bell MT"/>
                <a:cs typeface="Bell MT"/>
              </a:rPr>
              <a:t>What are the most influential reasons?</a:t>
            </a:r>
          </a:p>
          <a:p>
            <a:pPr marL="285750" indent="-285750" algn="ctr">
              <a:buFont typeface="Wingdings" charset="2"/>
              <a:buChar char="ü"/>
              <a:defRPr/>
            </a:pPr>
            <a:r>
              <a:rPr lang="en-US" sz="1400" dirty="0">
                <a:solidFill>
                  <a:schemeClr val="lt1"/>
                </a:solidFill>
                <a:latin typeface="Bell MT"/>
                <a:cs typeface="Bell MT"/>
              </a:rPr>
              <a:t>What should we worry most about?</a:t>
            </a:r>
          </a:p>
        </p:txBody>
      </p:sp>
      <p:sp>
        <p:nvSpPr>
          <p:cNvPr id="26" name="Rounded Rectangle 25"/>
          <p:cNvSpPr>
            <a:spLocks noChangeArrowheads="1"/>
          </p:cNvSpPr>
          <p:nvPr/>
        </p:nvSpPr>
        <p:spPr bwMode="auto">
          <a:xfrm>
            <a:off x="8472488" y="2924175"/>
            <a:ext cx="1871662" cy="2160588"/>
          </a:xfrm>
          <a:prstGeom prst="roundRect">
            <a:avLst>
              <a:gd name="adj" fmla="val 16667"/>
            </a:avLst>
          </a:prstGeom>
          <a:solidFill>
            <a:srgbClr val="B9000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285750" indent="-285750" algn="ctr">
              <a:buFont typeface="Wingdings" charset="2"/>
              <a:buChar char="ü"/>
              <a:defRPr/>
            </a:pPr>
            <a:r>
              <a:rPr lang="en-US" sz="1400" dirty="0">
                <a:solidFill>
                  <a:schemeClr val="lt1"/>
                </a:solidFill>
                <a:latin typeface="Bell MT"/>
                <a:cs typeface="Bell MT"/>
              </a:rPr>
              <a:t>Why not?</a:t>
            </a:r>
          </a:p>
          <a:p>
            <a:pPr marL="285750" indent="-285750" algn="ctr">
              <a:buFont typeface="Wingdings" charset="2"/>
              <a:buChar char="ü"/>
              <a:defRPr/>
            </a:pPr>
            <a:r>
              <a:rPr lang="en-US" sz="1400" dirty="0">
                <a:solidFill>
                  <a:schemeClr val="lt1"/>
                </a:solidFill>
                <a:latin typeface="Bell MT"/>
                <a:cs typeface="Bell MT"/>
              </a:rPr>
              <a:t>What is a better way?</a:t>
            </a:r>
          </a:p>
          <a:p>
            <a:pPr marL="285750" indent="-285750" algn="ctr">
              <a:buFont typeface="Wingdings" charset="2"/>
              <a:buChar char="ü"/>
              <a:defRPr/>
            </a:pPr>
            <a:r>
              <a:rPr lang="en-US" sz="1400" dirty="0">
                <a:solidFill>
                  <a:schemeClr val="lt1"/>
                </a:solidFill>
                <a:latin typeface="Bell MT"/>
                <a:cs typeface="Bell MT"/>
              </a:rPr>
              <a:t>Which negatives particularly outweigh the positives? </a:t>
            </a:r>
          </a:p>
        </p:txBody>
      </p:sp>
      <p:sp>
        <p:nvSpPr>
          <p:cNvPr id="27" name="Rounded Rectangle 26"/>
          <p:cNvSpPr>
            <a:spLocks noChangeArrowheads="1"/>
          </p:cNvSpPr>
          <p:nvPr/>
        </p:nvSpPr>
        <p:spPr bwMode="auto">
          <a:xfrm>
            <a:off x="4872038" y="2924175"/>
            <a:ext cx="1871662" cy="2160588"/>
          </a:xfrm>
          <a:prstGeom prst="roundRect">
            <a:avLst>
              <a:gd name="adj" fmla="val 16667"/>
            </a:avLst>
          </a:prstGeom>
          <a:solidFill>
            <a:srgbClr val="FF660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285750" indent="-285750" algn="ctr">
              <a:buFont typeface="Wingdings" charset="2"/>
              <a:buChar char="ü"/>
              <a:defRPr/>
            </a:pPr>
            <a:r>
              <a:rPr lang="en-US" sz="1400" dirty="0">
                <a:solidFill>
                  <a:schemeClr val="lt1"/>
                </a:solidFill>
                <a:latin typeface="Bell MT"/>
                <a:cs typeface="Bell MT"/>
              </a:rPr>
              <a:t>What is making you unsure?</a:t>
            </a:r>
          </a:p>
          <a:p>
            <a:pPr marL="285750" indent="-285750" algn="ctr">
              <a:buFont typeface="Wingdings" charset="2"/>
              <a:buChar char="ü"/>
              <a:defRPr/>
            </a:pPr>
            <a:r>
              <a:rPr lang="en-US" sz="1400" dirty="0">
                <a:solidFill>
                  <a:schemeClr val="lt1"/>
                </a:solidFill>
                <a:latin typeface="Bell MT"/>
                <a:cs typeface="Bell MT"/>
              </a:rPr>
              <a:t>What would it take for you to make a decision?</a:t>
            </a:r>
          </a:p>
          <a:p>
            <a:pPr marL="285750" indent="-285750" algn="ctr">
              <a:buFont typeface="Wingdings" charset="2"/>
              <a:buChar char="ü"/>
              <a:defRPr/>
            </a:pPr>
            <a:r>
              <a:rPr lang="en-US" sz="1400" dirty="0">
                <a:solidFill>
                  <a:schemeClr val="lt1"/>
                </a:solidFill>
                <a:latin typeface="Bell MT"/>
                <a:cs typeface="Bell MT"/>
              </a:rPr>
              <a:t>What are both sides of the argument?</a:t>
            </a:r>
          </a:p>
        </p:txBody>
      </p:sp>
      <p:sp>
        <p:nvSpPr>
          <p:cNvPr id="13328" name="Rectangle 29"/>
          <p:cNvSpPr>
            <a:spLocks noChangeArrowheads="1"/>
          </p:cNvSpPr>
          <p:nvPr/>
        </p:nvSpPr>
        <p:spPr bwMode="auto">
          <a:xfrm>
            <a:off x="4440238" y="5445126"/>
            <a:ext cx="4965700" cy="10156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a:buFontTx/>
              <a:buAutoNum type="arabicPeriod"/>
            </a:pPr>
            <a:r>
              <a:rPr lang="en-GB" sz="1200" dirty="0">
                <a:latin typeface="Bell MT" charset="0"/>
              </a:rPr>
              <a:t>What are the advantages of development in the tropical rainforest?</a:t>
            </a:r>
          </a:p>
          <a:p>
            <a:pPr marL="342900" indent="-342900">
              <a:buFontTx/>
              <a:buAutoNum type="arabicPeriod"/>
            </a:pPr>
            <a:r>
              <a:rPr lang="en-GB" sz="1200" dirty="0">
                <a:latin typeface="Bell MT" charset="0"/>
              </a:rPr>
              <a:t>What are the disadvantages of development in the tropical rainforest?</a:t>
            </a:r>
          </a:p>
          <a:p>
            <a:pPr marL="342900" indent="-342900">
              <a:buFontTx/>
              <a:buAutoNum type="arabicPeriod"/>
            </a:pPr>
            <a:r>
              <a:rPr lang="en-GB" sz="1200" dirty="0">
                <a:latin typeface="Bell MT" charset="0"/>
              </a:rPr>
              <a:t>What are the conditions like in the tropical rainforest?</a:t>
            </a:r>
          </a:p>
          <a:p>
            <a:pPr marL="342900" indent="-342900">
              <a:buFontTx/>
              <a:buAutoNum type="arabicPeriod"/>
            </a:pPr>
            <a:r>
              <a:rPr lang="en-GB" sz="1200" dirty="0">
                <a:latin typeface="Bell MT" charset="0"/>
              </a:rPr>
              <a:t>What examples can you use to illustrate the advantages and disadvantages?</a:t>
            </a:r>
          </a:p>
        </p:txBody>
      </p:sp>
      <p:pic>
        <p:nvPicPr>
          <p:cNvPr id="13329"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9" y="5373689"/>
            <a:ext cx="9810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631504" y="6381328"/>
            <a:ext cx="2736304" cy="369332"/>
          </a:xfrm>
          <a:prstGeom prst="rect">
            <a:avLst/>
          </a:prstGeom>
          <a:noFill/>
        </p:spPr>
        <p:txBody>
          <a:bodyPr>
            <a:spAutoFit/>
          </a:bodyPr>
          <a:lstStyle/>
          <a:p>
            <a:pPr algn="ctr">
              <a:defRPr/>
            </a:pPr>
            <a:r>
              <a:rPr lang="en-GB" b="1" dirty="0">
                <a:ln w="12700">
                  <a:solidFill>
                    <a:srgbClr val="000000"/>
                  </a:solidFill>
                  <a:prstDash val="solid"/>
                </a:ln>
                <a:solidFill>
                  <a:srgbClr val="FFFF00"/>
                </a:solidFill>
                <a:effectLst>
                  <a:outerShdw blurRad="41275" dist="20320" dir="1800000" algn="tl" rotWithShape="0">
                    <a:srgbClr val="000000">
                      <a:alpha val="40000"/>
                    </a:srgbClr>
                  </a:outerShdw>
                </a:effectLst>
                <a:latin typeface="Comic Sans MS"/>
                <a:cs typeface="Comic Sans MS"/>
              </a:rPr>
              <a:t>How can you decide?</a:t>
            </a:r>
          </a:p>
        </p:txBody>
      </p:sp>
      <p:sp>
        <p:nvSpPr>
          <p:cNvPr id="23" name="Rectangle 22"/>
          <p:cNvSpPr/>
          <p:nvPr/>
        </p:nvSpPr>
        <p:spPr>
          <a:xfrm>
            <a:off x="1787910" y="808544"/>
            <a:ext cx="7463657" cy="830997"/>
          </a:xfrm>
          <a:prstGeom prst="rect">
            <a:avLst/>
          </a:prstGeom>
          <a:noFill/>
        </p:spPr>
        <p:txBody>
          <a:bodyPr wrap="square">
            <a:spAutoFit/>
          </a:bodyPr>
          <a:lstStyle/>
          <a:p>
            <a:pPr algn="ctr">
              <a:defRPr/>
            </a:pPr>
            <a:r>
              <a:rPr lang="en-GB" sz="2400" b="1" dirty="0">
                <a:ln w="12700">
                  <a:solidFill>
                    <a:srgbClr val="000000"/>
                  </a:solidFill>
                  <a:prstDash val="solid"/>
                </a:ln>
                <a:solidFill>
                  <a:schemeClr val="tx2">
                    <a:lumMod val="60000"/>
                    <a:lumOff val="40000"/>
                  </a:schemeClr>
                </a:solidFill>
                <a:effectLst>
                  <a:outerShdw blurRad="41275" dist="20320" dir="1800000" algn="tl" rotWithShape="0">
                    <a:srgbClr val="000000">
                      <a:alpha val="40000"/>
                    </a:srgbClr>
                  </a:outerShdw>
                </a:effectLst>
                <a:latin typeface="Comic Sans MS"/>
                <a:cs typeface="Comic Sans MS"/>
              </a:rPr>
              <a:t>“All development in the Rainforest should be stopped”</a:t>
            </a:r>
          </a:p>
        </p:txBody>
      </p:sp>
      <p:sp>
        <p:nvSpPr>
          <p:cNvPr id="24" name="Rectangle 23"/>
          <p:cNvSpPr/>
          <p:nvPr/>
        </p:nvSpPr>
        <p:spPr>
          <a:xfrm>
            <a:off x="1524001" y="36387"/>
            <a:ext cx="1957917" cy="523220"/>
          </a:xfrm>
          <a:prstGeom prst="rect">
            <a:avLst/>
          </a:prstGeom>
          <a:noFill/>
        </p:spPr>
        <p:txBody>
          <a:bodyPr wrap="square">
            <a:spAutoFit/>
          </a:bodyPr>
          <a:lstStyle/>
          <a:p>
            <a:pPr algn="ctr">
              <a:defRPr/>
            </a:pPr>
            <a:r>
              <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Recap </a:t>
            </a:r>
          </a:p>
        </p:txBody>
      </p:sp>
      <p:sp>
        <p:nvSpPr>
          <p:cNvPr id="28" name="Rounded Rectangle 27"/>
          <p:cNvSpPr/>
          <p:nvPr/>
        </p:nvSpPr>
        <p:spPr>
          <a:xfrm>
            <a:off x="3481918" y="65473"/>
            <a:ext cx="5638271" cy="52322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Bell MT"/>
                <a:cs typeface="Bell MT"/>
              </a:rPr>
              <a:t>Decide where you stand on the decision line in relation to the statement. Be prepared to justify!</a:t>
            </a:r>
          </a:p>
        </p:txBody>
      </p:sp>
    </p:spTree>
    <p:extLst>
      <p:ext uri="{BB962C8B-B14F-4D97-AF65-F5344CB8AC3E}">
        <p14:creationId xmlns:p14="http://schemas.microsoft.com/office/powerpoint/2010/main" val="104895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noChangeShapeType="1"/>
          </p:cNvCxnSpPr>
          <p:nvPr/>
        </p:nvCxnSpPr>
        <p:spPr bwMode="auto">
          <a:xfrm flipV="1">
            <a:off x="1524000" y="2205039"/>
            <a:ext cx="9144000" cy="71437"/>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3317" name="Group 28"/>
          <p:cNvGrpSpPr>
            <a:grpSpLocks/>
          </p:cNvGrpSpPr>
          <p:nvPr/>
        </p:nvGrpSpPr>
        <p:grpSpPr bwMode="auto">
          <a:xfrm>
            <a:off x="9177338" y="0"/>
            <a:ext cx="1511300" cy="2160588"/>
            <a:chOff x="3203848" y="2852936"/>
            <a:chExt cx="2207005" cy="4005064"/>
          </a:xfrm>
        </p:grpSpPr>
        <p:pic>
          <p:nvPicPr>
            <p:cNvPr id="133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852936"/>
              <a:ext cx="2207005"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TextBox 8"/>
            <p:cNvSpPr txBox="1">
              <a:spLocks noChangeArrowheads="1"/>
            </p:cNvSpPr>
            <p:nvPr/>
          </p:nvSpPr>
          <p:spPr bwMode="auto">
            <a:xfrm>
              <a:off x="4172418" y="4270689"/>
              <a:ext cx="1080120" cy="5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b="1">
                  <a:solidFill>
                    <a:srgbClr val="B90000"/>
                  </a:solidFill>
                  <a:latin typeface="Arial" charset="0"/>
                </a:rPr>
                <a:t>No</a:t>
              </a:r>
            </a:p>
          </p:txBody>
        </p:sp>
        <p:sp>
          <p:nvSpPr>
            <p:cNvPr id="13333" name="TextBox 9"/>
            <p:cNvSpPr txBox="1">
              <a:spLocks noChangeArrowheads="1"/>
            </p:cNvSpPr>
            <p:nvPr/>
          </p:nvSpPr>
          <p:spPr bwMode="auto">
            <a:xfrm>
              <a:off x="3587674" y="2974303"/>
              <a:ext cx="1080120" cy="5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b="1">
                  <a:solidFill>
                    <a:srgbClr val="007434"/>
                  </a:solidFill>
                  <a:latin typeface="Arial" charset="0"/>
                </a:rPr>
                <a:t>Yes</a:t>
              </a:r>
            </a:p>
          </p:txBody>
        </p:sp>
        <p:sp>
          <p:nvSpPr>
            <p:cNvPr id="13334" name="TextBox 10"/>
            <p:cNvSpPr txBox="1">
              <a:spLocks noChangeArrowheads="1"/>
            </p:cNvSpPr>
            <p:nvPr/>
          </p:nvSpPr>
          <p:spPr bwMode="auto">
            <a:xfrm>
              <a:off x="3971501" y="3338397"/>
              <a:ext cx="1080120" cy="5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b="1">
                  <a:solidFill>
                    <a:srgbClr val="FF6600"/>
                  </a:solidFill>
                  <a:latin typeface="Arial" charset="0"/>
                </a:rPr>
                <a:t>Maybe</a:t>
              </a:r>
            </a:p>
          </p:txBody>
        </p:sp>
      </p:grpSp>
      <p:pic>
        <p:nvPicPr>
          <p:cNvPr id="13319"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0188" y="1700213"/>
            <a:ext cx="56991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867800" y="2276873"/>
            <a:ext cx="1440160" cy="461665"/>
          </a:xfrm>
          <a:prstGeom prst="rect">
            <a:avLst/>
          </a:prstGeom>
          <a:noFill/>
        </p:spPr>
        <p:txBody>
          <a:bodyPr>
            <a:spAutoFit/>
          </a:bodyPr>
          <a:lstStyle/>
          <a:p>
            <a:pPr algn="ctr">
              <a:defRPr/>
            </a:pPr>
            <a:r>
              <a:rPr lang="en-GB" sz="2400" b="1" dirty="0">
                <a:ln w="12700">
                  <a:solidFill>
                    <a:srgbClr val="000000"/>
                  </a:solidFill>
                  <a:prstDash val="solid"/>
                </a:ln>
                <a:solidFill>
                  <a:srgbClr val="B80000"/>
                </a:solidFill>
                <a:effectLst>
                  <a:outerShdw blurRad="41275" dist="20320" dir="1800000" algn="tl" rotWithShape="0">
                    <a:srgbClr val="000000">
                      <a:alpha val="40000"/>
                    </a:srgbClr>
                  </a:outerShdw>
                </a:effectLst>
                <a:latin typeface="Comic Sans MS"/>
                <a:cs typeface="Comic Sans MS"/>
              </a:rPr>
              <a:t>No!</a:t>
            </a:r>
          </a:p>
        </p:txBody>
      </p:sp>
      <p:pic>
        <p:nvPicPr>
          <p:cNvPr id="13321"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1773239"/>
            <a:ext cx="5699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727848" y="2348881"/>
            <a:ext cx="2160240" cy="461665"/>
          </a:xfrm>
          <a:prstGeom prst="rect">
            <a:avLst/>
          </a:prstGeom>
          <a:noFill/>
        </p:spPr>
        <p:txBody>
          <a:bodyPr>
            <a:spAutoFit/>
          </a:bodyPr>
          <a:lstStyle/>
          <a:p>
            <a:pPr algn="ctr">
              <a:defRPr/>
            </a:pPr>
            <a:r>
              <a:rPr lang="en-GB" sz="24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cs typeface="Comic Sans MS"/>
              </a:rPr>
              <a:t>Maybe?</a:t>
            </a:r>
          </a:p>
        </p:txBody>
      </p:sp>
      <p:pic>
        <p:nvPicPr>
          <p:cNvPr id="13323"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4114" y="1773239"/>
            <a:ext cx="5683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51584" y="2276873"/>
            <a:ext cx="864096" cy="461665"/>
          </a:xfrm>
          <a:prstGeom prst="rect">
            <a:avLst/>
          </a:prstGeom>
          <a:noFill/>
        </p:spPr>
        <p:txBody>
          <a:bodyPr>
            <a:spAutoFit/>
          </a:bodyPr>
          <a:lstStyle/>
          <a:p>
            <a:pPr algn="ctr">
              <a:defRPr/>
            </a:pPr>
            <a:r>
              <a:rPr lang="en-GB" sz="2400" b="1" dirty="0">
                <a:ln w="12700">
                  <a:solidFill>
                    <a:srgbClr val="000000"/>
                  </a:solidFill>
                  <a:prstDash val="solid"/>
                </a:ln>
                <a:solidFill>
                  <a:srgbClr val="007434"/>
                </a:solidFill>
                <a:effectLst>
                  <a:outerShdw blurRad="41275" dist="20320" dir="1800000" algn="tl" rotWithShape="0">
                    <a:srgbClr val="000000">
                      <a:alpha val="40000"/>
                    </a:srgbClr>
                  </a:outerShdw>
                </a:effectLst>
                <a:latin typeface="Comic Sans MS"/>
                <a:cs typeface="Comic Sans MS"/>
              </a:rPr>
              <a:t>Yes!</a:t>
            </a:r>
          </a:p>
        </p:txBody>
      </p:sp>
      <p:sp>
        <p:nvSpPr>
          <p:cNvPr id="25" name="Rounded Rectangle 24"/>
          <p:cNvSpPr>
            <a:spLocks noChangeArrowheads="1"/>
          </p:cNvSpPr>
          <p:nvPr/>
        </p:nvSpPr>
        <p:spPr bwMode="auto">
          <a:xfrm>
            <a:off x="1703388" y="2852739"/>
            <a:ext cx="1871662" cy="2160587"/>
          </a:xfrm>
          <a:prstGeom prst="roundRect">
            <a:avLst>
              <a:gd name="adj" fmla="val 16667"/>
            </a:avLst>
          </a:prstGeom>
          <a:solidFill>
            <a:srgbClr val="00743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285750" indent="-285750" algn="ctr">
              <a:buFont typeface="Wingdings" charset="2"/>
              <a:buChar char="ü"/>
              <a:defRPr/>
            </a:pPr>
            <a:r>
              <a:rPr lang="en-US" sz="1400" dirty="0">
                <a:solidFill>
                  <a:schemeClr val="lt1"/>
                </a:solidFill>
                <a:latin typeface="Bell MT"/>
                <a:cs typeface="Bell MT"/>
              </a:rPr>
              <a:t>Why is it the best way?</a:t>
            </a:r>
          </a:p>
          <a:p>
            <a:pPr marL="285750" indent="-285750" algn="ctr">
              <a:buFont typeface="Wingdings" charset="2"/>
              <a:buChar char="ü"/>
              <a:defRPr/>
            </a:pPr>
            <a:r>
              <a:rPr lang="en-US" sz="1400" dirty="0">
                <a:solidFill>
                  <a:schemeClr val="lt1"/>
                </a:solidFill>
                <a:latin typeface="Bell MT"/>
                <a:cs typeface="Bell MT"/>
              </a:rPr>
              <a:t>What are the most influential reasons?</a:t>
            </a:r>
          </a:p>
          <a:p>
            <a:pPr marL="285750" indent="-285750" algn="ctr">
              <a:buFont typeface="Wingdings" charset="2"/>
              <a:buChar char="ü"/>
              <a:defRPr/>
            </a:pPr>
            <a:r>
              <a:rPr lang="en-US" sz="1400" dirty="0">
                <a:solidFill>
                  <a:schemeClr val="lt1"/>
                </a:solidFill>
                <a:latin typeface="Bell MT"/>
                <a:cs typeface="Bell MT"/>
              </a:rPr>
              <a:t>What should we worry most about?</a:t>
            </a:r>
          </a:p>
        </p:txBody>
      </p:sp>
      <p:sp>
        <p:nvSpPr>
          <p:cNvPr id="26" name="Rounded Rectangle 25"/>
          <p:cNvSpPr>
            <a:spLocks noChangeArrowheads="1"/>
          </p:cNvSpPr>
          <p:nvPr/>
        </p:nvSpPr>
        <p:spPr bwMode="auto">
          <a:xfrm>
            <a:off x="8472488" y="2924175"/>
            <a:ext cx="1871662" cy="2160588"/>
          </a:xfrm>
          <a:prstGeom prst="roundRect">
            <a:avLst>
              <a:gd name="adj" fmla="val 16667"/>
            </a:avLst>
          </a:prstGeom>
          <a:solidFill>
            <a:srgbClr val="B9000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285750" indent="-285750" algn="ctr">
              <a:buFont typeface="Wingdings" charset="2"/>
              <a:buChar char="ü"/>
              <a:defRPr/>
            </a:pPr>
            <a:r>
              <a:rPr lang="en-US" sz="1400" dirty="0">
                <a:solidFill>
                  <a:schemeClr val="lt1"/>
                </a:solidFill>
                <a:latin typeface="Bell MT"/>
                <a:cs typeface="Bell MT"/>
              </a:rPr>
              <a:t>Why not?</a:t>
            </a:r>
          </a:p>
          <a:p>
            <a:pPr marL="285750" indent="-285750" algn="ctr">
              <a:buFont typeface="Wingdings" charset="2"/>
              <a:buChar char="ü"/>
              <a:defRPr/>
            </a:pPr>
            <a:r>
              <a:rPr lang="en-US" sz="1400" dirty="0">
                <a:solidFill>
                  <a:schemeClr val="lt1"/>
                </a:solidFill>
                <a:latin typeface="Bell MT"/>
                <a:cs typeface="Bell MT"/>
              </a:rPr>
              <a:t>What is a better way?</a:t>
            </a:r>
          </a:p>
          <a:p>
            <a:pPr marL="285750" indent="-285750" algn="ctr">
              <a:buFont typeface="Wingdings" charset="2"/>
              <a:buChar char="ü"/>
              <a:defRPr/>
            </a:pPr>
            <a:r>
              <a:rPr lang="en-US" sz="1400" dirty="0">
                <a:solidFill>
                  <a:schemeClr val="lt1"/>
                </a:solidFill>
                <a:latin typeface="Bell MT"/>
                <a:cs typeface="Bell MT"/>
              </a:rPr>
              <a:t>Which negatives particularly outweigh the positives? </a:t>
            </a:r>
          </a:p>
        </p:txBody>
      </p:sp>
      <p:sp>
        <p:nvSpPr>
          <p:cNvPr id="27" name="Rounded Rectangle 26"/>
          <p:cNvSpPr>
            <a:spLocks noChangeArrowheads="1"/>
          </p:cNvSpPr>
          <p:nvPr/>
        </p:nvSpPr>
        <p:spPr bwMode="auto">
          <a:xfrm>
            <a:off x="4872038" y="2924175"/>
            <a:ext cx="1871662" cy="2160588"/>
          </a:xfrm>
          <a:prstGeom prst="roundRect">
            <a:avLst>
              <a:gd name="adj" fmla="val 16667"/>
            </a:avLst>
          </a:prstGeom>
          <a:solidFill>
            <a:srgbClr val="FF660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285750" indent="-285750" algn="ctr">
              <a:buFont typeface="Wingdings" charset="2"/>
              <a:buChar char="ü"/>
              <a:defRPr/>
            </a:pPr>
            <a:r>
              <a:rPr lang="en-US" sz="1400" dirty="0">
                <a:solidFill>
                  <a:schemeClr val="lt1"/>
                </a:solidFill>
                <a:latin typeface="Bell MT"/>
                <a:cs typeface="Bell MT"/>
              </a:rPr>
              <a:t>What is making you unsure?</a:t>
            </a:r>
          </a:p>
          <a:p>
            <a:pPr marL="285750" indent="-285750" algn="ctr">
              <a:buFont typeface="Wingdings" charset="2"/>
              <a:buChar char="ü"/>
              <a:defRPr/>
            </a:pPr>
            <a:r>
              <a:rPr lang="en-US" sz="1400" dirty="0">
                <a:solidFill>
                  <a:schemeClr val="lt1"/>
                </a:solidFill>
                <a:latin typeface="Bell MT"/>
                <a:cs typeface="Bell MT"/>
              </a:rPr>
              <a:t>What would it take for you to make a decision?</a:t>
            </a:r>
          </a:p>
          <a:p>
            <a:pPr marL="285750" indent="-285750" algn="ctr">
              <a:buFont typeface="Wingdings" charset="2"/>
              <a:buChar char="ü"/>
              <a:defRPr/>
            </a:pPr>
            <a:r>
              <a:rPr lang="en-US" sz="1400" dirty="0">
                <a:solidFill>
                  <a:schemeClr val="lt1"/>
                </a:solidFill>
                <a:latin typeface="Bell MT"/>
                <a:cs typeface="Bell MT"/>
              </a:rPr>
              <a:t>What are both sides of the argument?</a:t>
            </a:r>
          </a:p>
        </p:txBody>
      </p:sp>
      <p:sp>
        <p:nvSpPr>
          <p:cNvPr id="13328" name="Rectangle 29"/>
          <p:cNvSpPr>
            <a:spLocks noChangeArrowheads="1"/>
          </p:cNvSpPr>
          <p:nvPr/>
        </p:nvSpPr>
        <p:spPr bwMode="auto">
          <a:xfrm>
            <a:off x="4440238" y="5445126"/>
            <a:ext cx="4965700" cy="10156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a:buFontTx/>
              <a:buAutoNum type="arabicPeriod"/>
            </a:pPr>
            <a:r>
              <a:rPr lang="en-GB" sz="1200" dirty="0">
                <a:latin typeface="Bell MT" charset="0"/>
              </a:rPr>
              <a:t>What are the advantages of development in the tropical rainforest?</a:t>
            </a:r>
          </a:p>
          <a:p>
            <a:pPr marL="342900" indent="-342900">
              <a:buFontTx/>
              <a:buAutoNum type="arabicPeriod"/>
            </a:pPr>
            <a:r>
              <a:rPr lang="en-GB" sz="1200" dirty="0">
                <a:latin typeface="Bell MT" charset="0"/>
              </a:rPr>
              <a:t>What are the disadvantages of development in the tropical rainforest?</a:t>
            </a:r>
          </a:p>
          <a:p>
            <a:pPr marL="342900" indent="-342900">
              <a:buFontTx/>
              <a:buAutoNum type="arabicPeriod"/>
            </a:pPr>
            <a:r>
              <a:rPr lang="en-GB" sz="1200" dirty="0">
                <a:latin typeface="Bell MT" charset="0"/>
              </a:rPr>
              <a:t>What are the conditions like in the tropical rainforest?</a:t>
            </a:r>
          </a:p>
          <a:p>
            <a:pPr marL="342900" indent="-342900">
              <a:buFontTx/>
              <a:buAutoNum type="arabicPeriod"/>
            </a:pPr>
            <a:r>
              <a:rPr lang="en-GB" sz="1200" dirty="0">
                <a:latin typeface="Bell MT" charset="0"/>
              </a:rPr>
              <a:t>What examples can you use to illustrate the advantages and disadvantages?</a:t>
            </a:r>
          </a:p>
        </p:txBody>
      </p:sp>
      <p:pic>
        <p:nvPicPr>
          <p:cNvPr id="13329"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9" y="5373689"/>
            <a:ext cx="9810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631504" y="6381328"/>
            <a:ext cx="2736304" cy="369332"/>
          </a:xfrm>
          <a:prstGeom prst="rect">
            <a:avLst/>
          </a:prstGeom>
          <a:noFill/>
        </p:spPr>
        <p:txBody>
          <a:bodyPr>
            <a:spAutoFit/>
          </a:bodyPr>
          <a:lstStyle/>
          <a:p>
            <a:pPr algn="ctr">
              <a:defRPr/>
            </a:pPr>
            <a:r>
              <a:rPr lang="en-GB" b="1" dirty="0">
                <a:ln w="12700">
                  <a:solidFill>
                    <a:srgbClr val="000000"/>
                  </a:solidFill>
                  <a:prstDash val="solid"/>
                </a:ln>
                <a:solidFill>
                  <a:srgbClr val="FFFF00"/>
                </a:solidFill>
                <a:effectLst>
                  <a:outerShdw blurRad="41275" dist="20320" dir="1800000" algn="tl" rotWithShape="0">
                    <a:srgbClr val="000000">
                      <a:alpha val="40000"/>
                    </a:srgbClr>
                  </a:outerShdw>
                </a:effectLst>
                <a:latin typeface="Comic Sans MS"/>
                <a:cs typeface="Comic Sans MS"/>
              </a:rPr>
              <a:t>How can you decide?</a:t>
            </a:r>
          </a:p>
        </p:txBody>
      </p:sp>
      <p:sp>
        <p:nvSpPr>
          <p:cNvPr id="23" name="Rectangle 22"/>
          <p:cNvSpPr/>
          <p:nvPr/>
        </p:nvSpPr>
        <p:spPr>
          <a:xfrm>
            <a:off x="1787910" y="808544"/>
            <a:ext cx="7463657" cy="830997"/>
          </a:xfrm>
          <a:prstGeom prst="rect">
            <a:avLst/>
          </a:prstGeom>
          <a:noFill/>
        </p:spPr>
        <p:txBody>
          <a:bodyPr wrap="square">
            <a:spAutoFit/>
          </a:bodyPr>
          <a:lstStyle/>
          <a:p>
            <a:pPr algn="ctr">
              <a:defRPr/>
            </a:pPr>
            <a:r>
              <a:rPr lang="en-GB" sz="2400" b="1" dirty="0">
                <a:ln w="12700">
                  <a:solidFill>
                    <a:srgbClr val="000000"/>
                  </a:solidFill>
                  <a:prstDash val="solid"/>
                </a:ln>
                <a:solidFill>
                  <a:schemeClr val="tx2">
                    <a:lumMod val="60000"/>
                    <a:lumOff val="40000"/>
                  </a:schemeClr>
                </a:solidFill>
                <a:effectLst>
                  <a:outerShdw blurRad="41275" dist="20320" dir="1800000" algn="tl" rotWithShape="0">
                    <a:srgbClr val="000000">
                      <a:alpha val="40000"/>
                    </a:srgbClr>
                  </a:outerShdw>
                </a:effectLst>
                <a:latin typeface="Comic Sans MS"/>
                <a:cs typeface="Comic Sans MS"/>
              </a:rPr>
              <a:t>“All development in the Rainforest should be stopped”</a:t>
            </a:r>
          </a:p>
        </p:txBody>
      </p:sp>
      <p:sp>
        <p:nvSpPr>
          <p:cNvPr id="24" name="Rectangle 23"/>
          <p:cNvSpPr/>
          <p:nvPr/>
        </p:nvSpPr>
        <p:spPr>
          <a:xfrm>
            <a:off x="1524001" y="36387"/>
            <a:ext cx="1957917" cy="523220"/>
          </a:xfrm>
          <a:prstGeom prst="rect">
            <a:avLst/>
          </a:prstGeom>
          <a:noFill/>
        </p:spPr>
        <p:txBody>
          <a:bodyPr wrap="square">
            <a:spAutoFit/>
          </a:bodyPr>
          <a:lstStyle/>
          <a:p>
            <a:pPr algn="ctr">
              <a:defRPr/>
            </a:pPr>
            <a:r>
              <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Starter</a:t>
            </a:r>
          </a:p>
        </p:txBody>
      </p:sp>
      <p:sp>
        <p:nvSpPr>
          <p:cNvPr id="28" name="Rounded Rectangle 27"/>
          <p:cNvSpPr/>
          <p:nvPr/>
        </p:nvSpPr>
        <p:spPr>
          <a:xfrm>
            <a:off x="3481918" y="65473"/>
            <a:ext cx="5638271" cy="52322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Bell MT"/>
                <a:cs typeface="Bell MT"/>
              </a:rPr>
              <a:t>Decide where you stand on the decision line in relation to the statement. Be prepared to justify!</a:t>
            </a:r>
          </a:p>
        </p:txBody>
      </p:sp>
    </p:spTree>
    <p:extLst>
      <p:ext uri="{BB962C8B-B14F-4D97-AF65-F5344CB8AC3E}">
        <p14:creationId xmlns:p14="http://schemas.microsoft.com/office/powerpoint/2010/main" val="80209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F94E-3195-7246-966A-0C5D88BF02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DC38C2-8313-234F-BC8B-0A4DC5226856}"/>
              </a:ext>
            </a:extLst>
          </p:cNvPr>
          <p:cNvSpPr>
            <a:spLocks noGrp="1"/>
          </p:cNvSpPr>
          <p:nvPr>
            <p:ph type="subTitle" idx="1"/>
          </p:nvPr>
        </p:nvSpPr>
        <p:spPr/>
        <p:txBody>
          <a:bodyPr/>
          <a:lstStyle/>
          <a:p>
            <a:endParaRPr lang="en-US"/>
          </a:p>
        </p:txBody>
      </p:sp>
      <p:pic>
        <p:nvPicPr>
          <p:cNvPr id="4" name="Picture 3">
            <a:hlinkClick r:id="rId2"/>
            <a:extLst>
              <a:ext uri="{FF2B5EF4-FFF2-40B4-BE49-F238E27FC236}">
                <a16:creationId xmlns:a16="http://schemas.microsoft.com/office/drawing/2014/main" id="{097FC6AD-6E1E-CA48-91CE-770829F0108D}"/>
              </a:ext>
            </a:extLst>
          </p:cNvPr>
          <p:cNvPicPr>
            <a:picLocks noChangeAspect="1"/>
          </p:cNvPicPr>
          <p:nvPr/>
        </p:nvPicPr>
        <p:blipFill>
          <a:blip r:embed="rId3"/>
          <a:stretch>
            <a:fillRect/>
          </a:stretch>
        </p:blipFill>
        <p:spPr>
          <a:xfrm>
            <a:off x="4119" y="0"/>
            <a:ext cx="12183762" cy="6858000"/>
          </a:xfrm>
          <a:prstGeom prst="rect">
            <a:avLst/>
          </a:prstGeom>
        </p:spPr>
      </p:pic>
    </p:spTree>
    <p:extLst>
      <p:ext uri="{BB962C8B-B14F-4D97-AF65-F5344CB8AC3E}">
        <p14:creationId xmlns:p14="http://schemas.microsoft.com/office/powerpoint/2010/main" val="213148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2">
            <a:extLst>
              <a:ext uri="{FF2B5EF4-FFF2-40B4-BE49-F238E27FC236}">
                <a16:creationId xmlns:a16="http://schemas.microsoft.com/office/drawing/2014/main" id="{02A8F234-9A1D-8E4A-9809-7DF0116975EE}"/>
              </a:ext>
            </a:extLst>
          </p:cNvPr>
          <p:cNvSpPr/>
          <p:nvPr/>
        </p:nvSpPr>
        <p:spPr>
          <a:xfrm>
            <a:off x="9184386" y="5840211"/>
            <a:ext cx="1411863" cy="926778"/>
          </a:xfrm>
          <a:custGeom>
            <a:avLst/>
            <a:gdLst>
              <a:gd name="connsiteX0" fmla="*/ 0 w 1976608"/>
              <a:gd name="connsiteY0" fmla="*/ 0 h 2198285"/>
              <a:gd name="connsiteX1" fmla="*/ 619337 w 1976608"/>
              <a:gd name="connsiteY1" fmla="*/ 0 h 2198285"/>
              <a:gd name="connsiteX2" fmla="*/ 1238674 w 1976608"/>
              <a:gd name="connsiteY2" fmla="*/ 0 h 2198285"/>
              <a:gd name="connsiteX3" fmla="*/ 1976608 w 1976608"/>
              <a:gd name="connsiteY3" fmla="*/ 0 h 2198285"/>
              <a:gd name="connsiteX4" fmla="*/ 1976608 w 1976608"/>
              <a:gd name="connsiteY4" fmla="*/ 527588 h 2198285"/>
              <a:gd name="connsiteX5" fmla="*/ 1976608 w 1976608"/>
              <a:gd name="connsiteY5" fmla="*/ 1099143 h 2198285"/>
              <a:gd name="connsiteX6" fmla="*/ 1976608 w 1976608"/>
              <a:gd name="connsiteY6" fmla="*/ 1670697 h 2198285"/>
              <a:gd name="connsiteX7" fmla="*/ 1976608 w 1976608"/>
              <a:gd name="connsiteY7" fmla="*/ 2198285 h 2198285"/>
              <a:gd name="connsiteX8" fmla="*/ 1337505 w 1976608"/>
              <a:gd name="connsiteY8" fmla="*/ 2198285 h 2198285"/>
              <a:gd name="connsiteX9" fmla="*/ 678635 w 1976608"/>
              <a:gd name="connsiteY9" fmla="*/ 2198285 h 2198285"/>
              <a:gd name="connsiteX10" fmla="*/ 0 w 1976608"/>
              <a:gd name="connsiteY10" fmla="*/ 2198285 h 2198285"/>
              <a:gd name="connsiteX11" fmla="*/ 0 w 1976608"/>
              <a:gd name="connsiteY11" fmla="*/ 1604748 h 2198285"/>
              <a:gd name="connsiteX12" fmla="*/ 0 w 1976608"/>
              <a:gd name="connsiteY12" fmla="*/ 1099143 h 2198285"/>
              <a:gd name="connsiteX13" fmla="*/ 0 w 1976608"/>
              <a:gd name="connsiteY13" fmla="*/ 571554 h 2198285"/>
              <a:gd name="connsiteX14" fmla="*/ 0 w 1976608"/>
              <a:gd name="connsiteY14" fmla="*/ 0 h 2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608" h="2198285" fill="none" extrusionOk="0">
                <a:moveTo>
                  <a:pt x="0" y="0"/>
                </a:moveTo>
                <a:cubicBezTo>
                  <a:pt x="249761" y="-10722"/>
                  <a:pt x="429367" y="1317"/>
                  <a:pt x="619337" y="0"/>
                </a:cubicBezTo>
                <a:cubicBezTo>
                  <a:pt x="809307" y="-1317"/>
                  <a:pt x="1064882" y="24060"/>
                  <a:pt x="1238674" y="0"/>
                </a:cubicBezTo>
                <a:cubicBezTo>
                  <a:pt x="1412466" y="-24060"/>
                  <a:pt x="1673023" y="-14377"/>
                  <a:pt x="1976608" y="0"/>
                </a:cubicBezTo>
                <a:cubicBezTo>
                  <a:pt x="1983256" y="161696"/>
                  <a:pt x="1986381" y="348576"/>
                  <a:pt x="1976608" y="527588"/>
                </a:cubicBezTo>
                <a:cubicBezTo>
                  <a:pt x="1966835" y="706600"/>
                  <a:pt x="1956844" y="917205"/>
                  <a:pt x="1976608" y="1099143"/>
                </a:cubicBezTo>
                <a:cubicBezTo>
                  <a:pt x="1996372" y="1281082"/>
                  <a:pt x="1966964" y="1529386"/>
                  <a:pt x="1976608" y="1670697"/>
                </a:cubicBezTo>
                <a:cubicBezTo>
                  <a:pt x="1986252" y="1812008"/>
                  <a:pt x="1957220" y="1960017"/>
                  <a:pt x="1976608" y="2198285"/>
                </a:cubicBezTo>
                <a:cubicBezTo>
                  <a:pt x="1772266" y="2214607"/>
                  <a:pt x="1506234" y="2226663"/>
                  <a:pt x="1337505" y="2198285"/>
                </a:cubicBezTo>
                <a:cubicBezTo>
                  <a:pt x="1168776" y="2169907"/>
                  <a:pt x="937924" y="2205301"/>
                  <a:pt x="678635" y="2198285"/>
                </a:cubicBezTo>
                <a:cubicBezTo>
                  <a:pt x="419346" y="2191270"/>
                  <a:pt x="295421" y="2231383"/>
                  <a:pt x="0" y="2198285"/>
                </a:cubicBezTo>
                <a:cubicBezTo>
                  <a:pt x="13121" y="2077714"/>
                  <a:pt x="10823" y="1864106"/>
                  <a:pt x="0" y="1604748"/>
                </a:cubicBezTo>
                <a:cubicBezTo>
                  <a:pt x="-10823" y="1345390"/>
                  <a:pt x="16147" y="1273356"/>
                  <a:pt x="0" y="1099143"/>
                </a:cubicBezTo>
                <a:cubicBezTo>
                  <a:pt x="-16147" y="924931"/>
                  <a:pt x="-22484" y="703479"/>
                  <a:pt x="0" y="571554"/>
                </a:cubicBezTo>
                <a:cubicBezTo>
                  <a:pt x="22484" y="439629"/>
                  <a:pt x="-4262" y="230453"/>
                  <a:pt x="0" y="0"/>
                </a:cubicBezTo>
                <a:close/>
              </a:path>
              <a:path w="1976608" h="2198285" stroke="0" extrusionOk="0">
                <a:moveTo>
                  <a:pt x="0" y="0"/>
                </a:moveTo>
                <a:cubicBezTo>
                  <a:pt x="215799" y="-18577"/>
                  <a:pt x="345307" y="-19766"/>
                  <a:pt x="658869" y="0"/>
                </a:cubicBezTo>
                <a:cubicBezTo>
                  <a:pt x="972431" y="19766"/>
                  <a:pt x="1110138" y="-22107"/>
                  <a:pt x="1278207" y="0"/>
                </a:cubicBezTo>
                <a:cubicBezTo>
                  <a:pt x="1446276" y="22107"/>
                  <a:pt x="1678236" y="24884"/>
                  <a:pt x="1976608" y="0"/>
                </a:cubicBezTo>
                <a:cubicBezTo>
                  <a:pt x="1989239" y="111771"/>
                  <a:pt x="1976210" y="369710"/>
                  <a:pt x="1976608" y="527588"/>
                </a:cubicBezTo>
                <a:cubicBezTo>
                  <a:pt x="1977006" y="685466"/>
                  <a:pt x="1981421" y="942033"/>
                  <a:pt x="1976608" y="1077160"/>
                </a:cubicBezTo>
                <a:cubicBezTo>
                  <a:pt x="1971795" y="1212287"/>
                  <a:pt x="1981045" y="1418215"/>
                  <a:pt x="1976608" y="1582765"/>
                </a:cubicBezTo>
                <a:cubicBezTo>
                  <a:pt x="1972171" y="1747316"/>
                  <a:pt x="1979126" y="1997616"/>
                  <a:pt x="1976608" y="2198285"/>
                </a:cubicBezTo>
                <a:cubicBezTo>
                  <a:pt x="1678957" y="2168198"/>
                  <a:pt x="1458886" y="2225857"/>
                  <a:pt x="1317739" y="2198285"/>
                </a:cubicBezTo>
                <a:cubicBezTo>
                  <a:pt x="1176592" y="2170713"/>
                  <a:pt x="911295" y="2222215"/>
                  <a:pt x="718168" y="2198285"/>
                </a:cubicBezTo>
                <a:cubicBezTo>
                  <a:pt x="525041" y="2174355"/>
                  <a:pt x="215312" y="2202741"/>
                  <a:pt x="0" y="2198285"/>
                </a:cubicBezTo>
                <a:cubicBezTo>
                  <a:pt x="-20098" y="2006379"/>
                  <a:pt x="-2091" y="1893061"/>
                  <a:pt x="0" y="1648714"/>
                </a:cubicBezTo>
                <a:cubicBezTo>
                  <a:pt x="2091" y="1404367"/>
                  <a:pt x="28901" y="1298038"/>
                  <a:pt x="0" y="1055177"/>
                </a:cubicBezTo>
                <a:cubicBezTo>
                  <a:pt x="-28901" y="812316"/>
                  <a:pt x="521" y="805740"/>
                  <a:pt x="0" y="571554"/>
                </a:cubicBezTo>
                <a:cubicBezTo>
                  <a:pt x="-521" y="337368"/>
                  <a:pt x="11451" y="211206"/>
                  <a:pt x="0" y="0"/>
                </a:cubicBezTo>
                <a:close/>
              </a:path>
            </a:pathLst>
          </a:custGeom>
          <a:ln>
            <a:extLst>
              <a:ext uri="{C807C97D-BFC1-408E-A445-0C87EB9F89A2}">
                <ask:lineSketchStyleProps xmlns:ask="http://schemas.microsoft.com/office/drawing/2018/sketchyshapes" sd="600740096">
                  <a:custGeom>
                    <a:avLst/>
                    <a:gdLst>
                      <a:gd name="connsiteX0" fmla="*/ 0 w 1411863"/>
                      <a:gd name="connsiteY0" fmla="*/ 0 h 926778"/>
                      <a:gd name="connsiteX1" fmla="*/ 456502 w 1411863"/>
                      <a:gd name="connsiteY1" fmla="*/ 0 h 926778"/>
                      <a:gd name="connsiteX2" fmla="*/ 955361 w 1411863"/>
                      <a:gd name="connsiteY2" fmla="*/ 0 h 926778"/>
                      <a:gd name="connsiteX3" fmla="*/ 1411863 w 1411863"/>
                      <a:gd name="connsiteY3" fmla="*/ 0 h 926778"/>
                      <a:gd name="connsiteX4" fmla="*/ 1411863 w 1411863"/>
                      <a:gd name="connsiteY4" fmla="*/ 454121 h 926778"/>
                      <a:gd name="connsiteX5" fmla="*/ 1411863 w 1411863"/>
                      <a:gd name="connsiteY5" fmla="*/ 926778 h 926778"/>
                      <a:gd name="connsiteX6" fmla="*/ 955361 w 1411863"/>
                      <a:gd name="connsiteY6" fmla="*/ 926778 h 926778"/>
                      <a:gd name="connsiteX7" fmla="*/ 456502 w 1411863"/>
                      <a:gd name="connsiteY7" fmla="*/ 926778 h 926778"/>
                      <a:gd name="connsiteX8" fmla="*/ 0 w 1411863"/>
                      <a:gd name="connsiteY8" fmla="*/ 926778 h 926778"/>
                      <a:gd name="connsiteX9" fmla="*/ 0 w 1411863"/>
                      <a:gd name="connsiteY9" fmla="*/ 454121 h 926778"/>
                      <a:gd name="connsiteX10" fmla="*/ 0 w 1411863"/>
                      <a:gd name="connsiteY10" fmla="*/ 0 h 92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1863" h="926778" fill="none" extrusionOk="0">
                        <a:moveTo>
                          <a:pt x="0" y="0"/>
                        </a:moveTo>
                        <a:cubicBezTo>
                          <a:pt x="109585" y="-16434"/>
                          <a:pt x="281865" y="-19889"/>
                          <a:pt x="456502" y="0"/>
                        </a:cubicBezTo>
                        <a:cubicBezTo>
                          <a:pt x="631139" y="19889"/>
                          <a:pt x="724655" y="10132"/>
                          <a:pt x="955361" y="0"/>
                        </a:cubicBezTo>
                        <a:cubicBezTo>
                          <a:pt x="1186067" y="-10132"/>
                          <a:pt x="1290981" y="-631"/>
                          <a:pt x="1411863" y="0"/>
                        </a:cubicBezTo>
                        <a:cubicBezTo>
                          <a:pt x="1417509" y="194894"/>
                          <a:pt x="1410761" y="251816"/>
                          <a:pt x="1411863" y="454121"/>
                        </a:cubicBezTo>
                        <a:cubicBezTo>
                          <a:pt x="1412965" y="656426"/>
                          <a:pt x="1431873" y="707733"/>
                          <a:pt x="1411863" y="926778"/>
                        </a:cubicBezTo>
                        <a:cubicBezTo>
                          <a:pt x="1199776" y="918162"/>
                          <a:pt x="1048542" y="908956"/>
                          <a:pt x="955361" y="926778"/>
                        </a:cubicBezTo>
                        <a:cubicBezTo>
                          <a:pt x="862180" y="944600"/>
                          <a:pt x="586260" y="947216"/>
                          <a:pt x="456502" y="926778"/>
                        </a:cubicBezTo>
                        <a:cubicBezTo>
                          <a:pt x="326744" y="906340"/>
                          <a:pt x="213459" y="935738"/>
                          <a:pt x="0" y="926778"/>
                        </a:cubicBezTo>
                        <a:cubicBezTo>
                          <a:pt x="21654" y="801164"/>
                          <a:pt x="-10914" y="637008"/>
                          <a:pt x="0" y="454121"/>
                        </a:cubicBezTo>
                        <a:cubicBezTo>
                          <a:pt x="10914" y="271234"/>
                          <a:pt x="15900" y="147115"/>
                          <a:pt x="0" y="0"/>
                        </a:cubicBezTo>
                        <a:close/>
                      </a:path>
                      <a:path w="1411863" h="926778" stroke="0" extrusionOk="0">
                        <a:moveTo>
                          <a:pt x="0" y="0"/>
                        </a:moveTo>
                        <a:cubicBezTo>
                          <a:pt x="233378" y="17955"/>
                          <a:pt x="330790" y="-3127"/>
                          <a:pt x="470621" y="0"/>
                        </a:cubicBezTo>
                        <a:cubicBezTo>
                          <a:pt x="610452" y="3127"/>
                          <a:pt x="779818" y="-10650"/>
                          <a:pt x="913005" y="0"/>
                        </a:cubicBezTo>
                        <a:cubicBezTo>
                          <a:pt x="1046192" y="10650"/>
                          <a:pt x="1176899" y="-15967"/>
                          <a:pt x="1411863" y="0"/>
                        </a:cubicBezTo>
                        <a:cubicBezTo>
                          <a:pt x="1431492" y="202059"/>
                          <a:pt x="1408603" y="319156"/>
                          <a:pt x="1411863" y="454121"/>
                        </a:cubicBezTo>
                        <a:cubicBezTo>
                          <a:pt x="1415123" y="589086"/>
                          <a:pt x="1388312" y="726449"/>
                          <a:pt x="1411863" y="926778"/>
                        </a:cubicBezTo>
                        <a:cubicBezTo>
                          <a:pt x="1272196" y="941752"/>
                          <a:pt x="1185561" y="923269"/>
                          <a:pt x="969479" y="926778"/>
                        </a:cubicBezTo>
                        <a:cubicBezTo>
                          <a:pt x="753397" y="930287"/>
                          <a:pt x="657004" y="942005"/>
                          <a:pt x="541214" y="926778"/>
                        </a:cubicBezTo>
                        <a:cubicBezTo>
                          <a:pt x="425424" y="911551"/>
                          <a:pt x="185092" y="939654"/>
                          <a:pt x="0" y="926778"/>
                        </a:cubicBezTo>
                        <a:cubicBezTo>
                          <a:pt x="147" y="819646"/>
                          <a:pt x="-19943" y="640879"/>
                          <a:pt x="0" y="491192"/>
                        </a:cubicBezTo>
                        <a:cubicBezTo>
                          <a:pt x="19943" y="341505"/>
                          <a:pt x="-13737" y="167001"/>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59" name="Rectangle 155">
            <a:extLst>
              <a:ext uri="{FF2B5EF4-FFF2-40B4-BE49-F238E27FC236}">
                <a16:creationId xmlns:a16="http://schemas.microsoft.com/office/drawing/2014/main" id="{E85AFB3C-1173-A343-8145-E0A1FC116BDE}"/>
              </a:ext>
            </a:extLst>
          </p:cNvPr>
          <p:cNvSpPr/>
          <p:nvPr/>
        </p:nvSpPr>
        <p:spPr>
          <a:xfrm>
            <a:off x="9184386" y="2356031"/>
            <a:ext cx="1416415" cy="1073346"/>
          </a:xfrm>
          <a:custGeom>
            <a:avLst/>
            <a:gdLst>
              <a:gd name="connsiteX0" fmla="*/ 0 w 1982981"/>
              <a:gd name="connsiteY0" fmla="*/ 0 h 2418479"/>
              <a:gd name="connsiteX1" fmla="*/ 621334 w 1982981"/>
              <a:gd name="connsiteY1" fmla="*/ 0 h 2418479"/>
              <a:gd name="connsiteX2" fmla="*/ 1242668 w 1982981"/>
              <a:gd name="connsiteY2" fmla="*/ 0 h 2418479"/>
              <a:gd name="connsiteX3" fmla="*/ 1982981 w 1982981"/>
              <a:gd name="connsiteY3" fmla="*/ 0 h 2418479"/>
              <a:gd name="connsiteX4" fmla="*/ 1982981 w 1982981"/>
              <a:gd name="connsiteY4" fmla="*/ 580435 h 2418479"/>
              <a:gd name="connsiteX5" fmla="*/ 1982981 w 1982981"/>
              <a:gd name="connsiteY5" fmla="*/ 1209240 h 2418479"/>
              <a:gd name="connsiteX6" fmla="*/ 1982981 w 1982981"/>
              <a:gd name="connsiteY6" fmla="*/ 1838044 h 2418479"/>
              <a:gd name="connsiteX7" fmla="*/ 1982981 w 1982981"/>
              <a:gd name="connsiteY7" fmla="*/ 2418479 h 2418479"/>
              <a:gd name="connsiteX8" fmla="*/ 1341817 w 1982981"/>
              <a:gd name="connsiteY8" fmla="*/ 2418479 h 2418479"/>
              <a:gd name="connsiteX9" fmla="*/ 680823 w 1982981"/>
              <a:gd name="connsiteY9" fmla="*/ 2418479 h 2418479"/>
              <a:gd name="connsiteX10" fmla="*/ 0 w 1982981"/>
              <a:gd name="connsiteY10" fmla="*/ 2418479 h 2418479"/>
              <a:gd name="connsiteX11" fmla="*/ 0 w 1982981"/>
              <a:gd name="connsiteY11" fmla="*/ 1765490 h 2418479"/>
              <a:gd name="connsiteX12" fmla="*/ 0 w 1982981"/>
              <a:gd name="connsiteY12" fmla="*/ 1209240 h 2418479"/>
              <a:gd name="connsiteX13" fmla="*/ 0 w 1982981"/>
              <a:gd name="connsiteY13" fmla="*/ 628805 h 2418479"/>
              <a:gd name="connsiteX14" fmla="*/ 0 w 1982981"/>
              <a:gd name="connsiteY14" fmla="*/ 0 h 24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418479"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1977832" y="227819"/>
                  <a:pt x="1981589" y="366981"/>
                  <a:pt x="1982981" y="580435"/>
                </a:cubicBezTo>
                <a:cubicBezTo>
                  <a:pt x="1984373" y="793890"/>
                  <a:pt x="1995419" y="917229"/>
                  <a:pt x="1982981" y="1209240"/>
                </a:cubicBezTo>
                <a:cubicBezTo>
                  <a:pt x="1970543" y="1501251"/>
                  <a:pt x="1962146" y="1577448"/>
                  <a:pt x="1982981" y="1838044"/>
                </a:cubicBezTo>
                <a:cubicBezTo>
                  <a:pt x="2003816" y="2098640"/>
                  <a:pt x="1988276" y="2269667"/>
                  <a:pt x="1982981" y="2418479"/>
                </a:cubicBezTo>
                <a:cubicBezTo>
                  <a:pt x="1759560" y="2414890"/>
                  <a:pt x="1582740" y="2410846"/>
                  <a:pt x="1341817" y="2418479"/>
                </a:cubicBezTo>
                <a:cubicBezTo>
                  <a:pt x="1100894" y="2426112"/>
                  <a:pt x="851823" y="2416154"/>
                  <a:pt x="680823" y="2418479"/>
                </a:cubicBezTo>
                <a:cubicBezTo>
                  <a:pt x="509823" y="2420804"/>
                  <a:pt x="245384" y="2395788"/>
                  <a:pt x="0" y="2418479"/>
                </a:cubicBezTo>
                <a:cubicBezTo>
                  <a:pt x="-2656" y="2250143"/>
                  <a:pt x="11717" y="2013057"/>
                  <a:pt x="0" y="1765490"/>
                </a:cubicBezTo>
                <a:cubicBezTo>
                  <a:pt x="-11717" y="1517923"/>
                  <a:pt x="-7834" y="1441095"/>
                  <a:pt x="0" y="1209240"/>
                </a:cubicBezTo>
                <a:cubicBezTo>
                  <a:pt x="7834" y="977385"/>
                  <a:pt x="-13513" y="864438"/>
                  <a:pt x="0" y="628805"/>
                </a:cubicBezTo>
                <a:cubicBezTo>
                  <a:pt x="13513" y="393172"/>
                  <a:pt x="17573" y="300260"/>
                  <a:pt x="0" y="0"/>
                </a:cubicBezTo>
                <a:close/>
              </a:path>
              <a:path w="1982981" h="2418479"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95948" y="265602"/>
                  <a:pt x="1987751" y="355215"/>
                  <a:pt x="1982981" y="580435"/>
                </a:cubicBezTo>
                <a:cubicBezTo>
                  <a:pt x="1978211" y="805655"/>
                  <a:pt x="1984312" y="948009"/>
                  <a:pt x="1982981" y="1185055"/>
                </a:cubicBezTo>
                <a:cubicBezTo>
                  <a:pt x="1981650" y="1422101"/>
                  <a:pt x="1996315" y="1476204"/>
                  <a:pt x="1982981" y="1741305"/>
                </a:cubicBezTo>
                <a:cubicBezTo>
                  <a:pt x="1969648" y="2006406"/>
                  <a:pt x="1984019" y="2168446"/>
                  <a:pt x="1982981" y="2418479"/>
                </a:cubicBezTo>
                <a:cubicBezTo>
                  <a:pt x="1681497" y="2387905"/>
                  <a:pt x="1631519" y="2420661"/>
                  <a:pt x="1321987" y="2418479"/>
                </a:cubicBezTo>
                <a:cubicBezTo>
                  <a:pt x="1012455" y="2416297"/>
                  <a:pt x="850675" y="2400425"/>
                  <a:pt x="720483" y="2418479"/>
                </a:cubicBezTo>
                <a:cubicBezTo>
                  <a:pt x="590291" y="2436533"/>
                  <a:pt x="268551" y="2413687"/>
                  <a:pt x="0" y="2418479"/>
                </a:cubicBezTo>
                <a:cubicBezTo>
                  <a:pt x="12587" y="2253753"/>
                  <a:pt x="-20854" y="2029227"/>
                  <a:pt x="0" y="1813859"/>
                </a:cubicBezTo>
                <a:cubicBezTo>
                  <a:pt x="20854" y="1598491"/>
                  <a:pt x="6616" y="1463863"/>
                  <a:pt x="0" y="1160870"/>
                </a:cubicBezTo>
                <a:cubicBezTo>
                  <a:pt x="-6616" y="857877"/>
                  <a:pt x="12974" y="803784"/>
                  <a:pt x="0" y="628805"/>
                </a:cubicBezTo>
                <a:cubicBezTo>
                  <a:pt x="-12974" y="453826"/>
                  <a:pt x="-20733" y="312342"/>
                  <a:pt x="0" y="0"/>
                </a:cubicBezTo>
                <a:close/>
              </a:path>
            </a:pathLst>
          </a:custGeom>
          <a:ln>
            <a:extLst>
              <a:ext uri="{C807C97D-BFC1-408E-A445-0C87EB9F89A2}">
                <ask:lineSketchStyleProps xmlns:ask="http://schemas.microsoft.com/office/drawing/2018/sketchyshapes" sd="600740096">
                  <a:custGeom>
                    <a:avLst/>
                    <a:gdLst>
                      <a:gd name="connsiteX0" fmla="*/ 0 w 1416415"/>
                      <a:gd name="connsiteY0" fmla="*/ 0 h 1073346"/>
                      <a:gd name="connsiteX1" fmla="*/ 457974 w 1416415"/>
                      <a:gd name="connsiteY1" fmla="*/ 0 h 1073346"/>
                      <a:gd name="connsiteX2" fmla="*/ 958441 w 1416415"/>
                      <a:gd name="connsiteY2" fmla="*/ 0 h 1073346"/>
                      <a:gd name="connsiteX3" fmla="*/ 1416415 w 1416415"/>
                      <a:gd name="connsiteY3" fmla="*/ 0 h 1073346"/>
                      <a:gd name="connsiteX4" fmla="*/ 1416415 w 1416415"/>
                      <a:gd name="connsiteY4" fmla="*/ 525940 h 1073346"/>
                      <a:gd name="connsiteX5" fmla="*/ 1416415 w 1416415"/>
                      <a:gd name="connsiteY5" fmla="*/ 1073346 h 1073346"/>
                      <a:gd name="connsiteX6" fmla="*/ 958441 w 1416415"/>
                      <a:gd name="connsiteY6" fmla="*/ 1073346 h 1073346"/>
                      <a:gd name="connsiteX7" fmla="*/ 457974 w 1416415"/>
                      <a:gd name="connsiteY7" fmla="*/ 1073346 h 1073346"/>
                      <a:gd name="connsiteX8" fmla="*/ 0 w 1416415"/>
                      <a:gd name="connsiteY8" fmla="*/ 1073346 h 1073346"/>
                      <a:gd name="connsiteX9" fmla="*/ 0 w 1416415"/>
                      <a:gd name="connsiteY9" fmla="*/ 525940 h 1073346"/>
                      <a:gd name="connsiteX10" fmla="*/ 0 w 1416415"/>
                      <a:gd name="connsiteY10" fmla="*/ 0 h 10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15" h="1073346" fill="none" extrusionOk="0">
                        <a:moveTo>
                          <a:pt x="0" y="0"/>
                        </a:moveTo>
                        <a:cubicBezTo>
                          <a:pt x="185366" y="-3395"/>
                          <a:pt x="364424" y="17018"/>
                          <a:pt x="457974" y="0"/>
                        </a:cubicBezTo>
                        <a:cubicBezTo>
                          <a:pt x="551524" y="-17018"/>
                          <a:pt x="771531" y="15483"/>
                          <a:pt x="958441" y="0"/>
                        </a:cubicBezTo>
                        <a:cubicBezTo>
                          <a:pt x="1145351" y="-15483"/>
                          <a:pt x="1304915" y="1918"/>
                          <a:pt x="1416415" y="0"/>
                        </a:cubicBezTo>
                        <a:cubicBezTo>
                          <a:pt x="1407987" y="229223"/>
                          <a:pt x="1441971" y="405957"/>
                          <a:pt x="1416415" y="525940"/>
                        </a:cubicBezTo>
                        <a:cubicBezTo>
                          <a:pt x="1390859" y="645923"/>
                          <a:pt x="1389103" y="881848"/>
                          <a:pt x="1416415" y="1073346"/>
                        </a:cubicBezTo>
                        <a:cubicBezTo>
                          <a:pt x="1235600" y="1089467"/>
                          <a:pt x="1056431" y="1051904"/>
                          <a:pt x="958441" y="1073346"/>
                        </a:cubicBezTo>
                        <a:cubicBezTo>
                          <a:pt x="860451" y="1094788"/>
                          <a:pt x="671518" y="1061495"/>
                          <a:pt x="457974" y="1073346"/>
                        </a:cubicBezTo>
                        <a:cubicBezTo>
                          <a:pt x="244430" y="1085197"/>
                          <a:pt x="218977" y="1091858"/>
                          <a:pt x="0" y="1073346"/>
                        </a:cubicBezTo>
                        <a:cubicBezTo>
                          <a:pt x="9148" y="956943"/>
                          <a:pt x="26500" y="713327"/>
                          <a:pt x="0" y="525940"/>
                        </a:cubicBezTo>
                        <a:cubicBezTo>
                          <a:pt x="-26500" y="338553"/>
                          <a:pt x="16803" y="237064"/>
                          <a:pt x="0" y="0"/>
                        </a:cubicBezTo>
                        <a:close/>
                      </a:path>
                      <a:path w="1416415" h="1073346" stroke="0" extrusionOk="0">
                        <a:moveTo>
                          <a:pt x="0" y="0"/>
                        </a:moveTo>
                        <a:cubicBezTo>
                          <a:pt x="123700" y="-16113"/>
                          <a:pt x="308009" y="4218"/>
                          <a:pt x="472138" y="0"/>
                        </a:cubicBezTo>
                        <a:cubicBezTo>
                          <a:pt x="636267" y="-4218"/>
                          <a:pt x="757593" y="15774"/>
                          <a:pt x="915948" y="0"/>
                        </a:cubicBezTo>
                        <a:cubicBezTo>
                          <a:pt x="1074303" y="-15774"/>
                          <a:pt x="1190683" y="-19432"/>
                          <a:pt x="1416415" y="0"/>
                        </a:cubicBezTo>
                        <a:cubicBezTo>
                          <a:pt x="1403380" y="180006"/>
                          <a:pt x="1391552" y="314805"/>
                          <a:pt x="1416415" y="525940"/>
                        </a:cubicBezTo>
                        <a:cubicBezTo>
                          <a:pt x="1441278" y="737075"/>
                          <a:pt x="1410468" y="931710"/>
                          <a:pt x="1416415" y="1073346"/>
                        </a:cubicBezTo>
                        <a:cubicBezTo>
                          <a:pt x="1297677" y="1067561"/>
                          <a:pt x="1164433" y="1056837"/>
                          <a:pt x="972605" y="1073346"/>
                        </a:cubicBezTo>
                        <a:cubicBezTo>
                          <a:pt x="780777" y="1089856"/>
                          <a:pt x="652589" y="1072326"/>
                          <a:pt x="542959" y="1073346"/>
                        </a:cubicBezTo>
                        <a:cubicBezTo>
                          <a:pt x="433329" y="1074366"/>
                          <a:pt x="117163" y="1077874"/>
                          <a:pt x="0" y="1073346"/>
                        </a:cubicBezTo>
                        <a:cubicBezTo>
                          <a:pt x="8121" y="930481"/>
                          <a:pt x="5805" y="818586"/>
                          <a:pt x="0" y="568873"/>
                        </a:cubicBezTo>
                        <a:cubicBezTo>
                          <a:pt x="-5805" y="319160"/>
                          <a:pt x="14729" y="139836"/>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48" name="Rectangle 25">
            <a:extLst>
              <a:ext uri="{FF2B5EF4-FFF2-40B4-BE49-F238E27FC236}">
                <a16:creationId xmlns:a16="http://schemas.microsoft.com/office/drawing/2014/main" id="{FE4CABD7-6636-6C49-A57D-FC4938BB4210}"/>
              </a:ext>
            </a:extLst>
          </p:cNvPr>
          <p:cNvSpPr/>
          <p:nvPr/>
        </p:nvSpPr>
        <p:spPr>
          <a:xfrm>
            <a:off x="1579109" y="6028196"/>
            <a:ext cx="1416415" cy="738793"/>
          </a:xfrm>
          <a:custGeom>
            <a:avLst/>
            <a:gdLst>
              <a:gd name="connsiteX0" fmla="*/ 0 w 1982981"/>
              <a:gd name="connsiteY0" fmla="*/ 0 h 3088653"/>
              <a:gd name="connsiteX1" fmla="*/ 700653 w 1982981"/>
              <a:gd name="connsiteY1" fmla="*/ 0 h 3088653"/>
              <a:gd name="connsiteX2" fmla="*/ 1341817 w 1982981"/>
              <a:gd name="connsiteY2" fmla="*/ 0 h 3088653"/>
              <a:gd name="connsiteX3" fmla="*/ 1982981 w 1982981"/>
              <a:gd name="connsiteY3" fmla="*/ 0 h 3088653"/>
              <a:gd name="connsiteX4" fmla="*/ 1982981 w 1982981"/>
              <a:gd name="connsiteY4" fmla="*/ 555958 h 3088653"/>
              <a:gd name="connsiteX5" fmla="*/ 1982981 w 1982981"/>
              <a:gd name="connsiteY5" fmla="*/ 1142802 h 3088653"/>
              <a:gd name="connsiteX6" fmla="*/ 1982981 w 1982981"/>
              <a:gd name="connsiteY6" fmla="*/ 1729646 h 3088653"/>
              <a:gd name="connsiteX7" fmla="*/ 1982981 w 1982981"/>
              <a:gd name="connsiteY7" fmla="*/ 2347376 h 3088653"/>
              <a:gd name="connsiteX8" fmla="*/ 1982981 w 1982981"/>
              <a:gd name="connsiteY8" fmla="*/ 3088653 h 3088653"/>
              <a:gd name="connsiteX9" fmla="*/ 1361647 w 1982981"/>
              <a:gd name="connsiteY9" fmla="*/ 3088653 h 3088653"/>
              <a:gd name="connsiteX10" fmla="*/ 700653 w 1982981"/>
              <a:gd name="connsiteY10" fmla="*/ 3088653 h 3088653"/>
              <a:gd name="connsiteX11" fmla="*/ 0 w 1982981"/>
              <a:gd name="connsiteY11" fmla="*/ 3088653 h 3088653"/>
              <a:gd name="connsiteX12" fmla="*/ 0 w 1982981"/>
              <a:gd name="connsiteY12" fmla="*/ 2440036 h 3088653"/>
              <a:gd name="connsiteX13" fmla="*/ 0 w 1982981"/>
              <a:gd name="connsiteY13" fmla="*/ 1760532 h 3088653"/>
              <a:gd name="connsiteX14" fmla="*/ 0 w 1982981"/>
              <a:gd name="connsiteY14" fmla="*/ 1235461 h 3088653"/>
              <a:gd name="connsiteX15" fmla="*/ 0 w 1982981"/>
              <a:gd name="connsiteY15" fmla="*/ 617731 h 3088653"/>
              <a:gd name="connsiteX16" fmla="*/ 0 w 1982981"/>
              <a:gd name="connsiteY16" fmla="*/ 0 h 30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088653"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2004578" y="177817"/>
                  <a:pt x="1967059" y="375255"/>
                  <a:pt x="1982981" y="555958"/>
                </a:cubicBezTo>
                <a:cubicBezTo>
                  <a:pt x="1998903" y="736661"/>
                  <a:pt x="1984882" y="986227"/>
                  <a:pt x="1982981" y="1142802"/>
                </a:cubicBezTo>
                <a:cubicBezTo>
                  <a:pt x="1981080" y="1299377"/>
                  <a:pt x="2008608" y="1597995"/>
                  <a:pt x="1982981" y="1729646"/>
                </a:cubicBezTo>
                <a:cubicBezTo>
                  <a:pt x="1957354" y="1861297"/>
                  <a:pt x="1953013" y="2073144"/>
                  <a:pt x="1982981" y="2347376"/>
                </a:cubicBezTo>
                <a:cubicBezTo>
                  <a:pt x="2012950" y="2621608"/>
                  <a:pt x="2008150" y="2805559"/>
                  <a:pt x="1982981" y="3088653"/>
                </a:cubicBezTo>
                <a:cubicBezTo>
                  <a:pt x="1786756" y="3065244"/>
                  <a:pt x="1497214" y="3079495"/>
                  <a:pt x="1361647" y="3088653"/>
                </a:cubicBezTo>
                <a:cubicBezTo>
                  <a:pt x="1226080" y="3097811"/>
                  <a:pt x="968684" y="3107390"/>
                  <a:pt x="700653" y="3088653"/>
                </a:cubicBezTo>
                <a:cubicBezTo>
                  <a:pt x="432622" y="3069916"/>
                  <a:pt x="268022" y="3063105"/>
                  <a:pt x="0" y="3088653"/>
                </a:cubicBezTo>
                <a:cubicBezTo>
                  <a:pt x="22514" y="2784748"/>
                  <a:pt x="18203" y="2657298"/>
                  <a:pt x="0" y="2440036"/>
                </a:cubicBezTo>
                <a:cubicBezTo>
                  <a:pt x="-18203" y="2222774"/>
                  <a:pt x="19494" y="1918374"/>
                  <a:pt x="0" y="1760532"/>
                </a:cubicBezTo>
                <a:cubicBezTo>
                  <a:pt x="-19494" y="1602690"/>
                  <a:pt x="-16612" y="1425488"/>
                  <a:pt x="0" y="1235461"/>
                </a:cubicBezTo>
                <a:cubicBezTo>
                  <a:pt x="16612" y="1045434"/>
                  <a:pt x="-9556" y="904491"/>
                  <a:pt x="0" y="617731"/>
                </a:cubicBezTo>
                <a:cubicBezTo>
                  <a:pt x="9556" y="330971"/>
                  <a:pt x="7627" y="190645"/>
                  <a:pt x="0" y="0"/>
                </a:cubicBezTo>
                <a:close/>
              </a:path>
              <a:path w="1982981" h="3088653"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69128" y="279425"/>
                  <a:pt x="1985693" y="296717"/>
                  <a:pt x="1982981" y="586844"/>
                </a:cubicBezTo>
                <a:cubicBezTo>
                  <a:pt x="1980269" y="876971"/>
                  <a:pt x="1964106" y="1018633"/>
                  <a:pt x="1982981" y="1204575"/>
                </a:cubicBezTo>
                <a:cubicBezTo>
                  <a:pt x="2001856" y="1390517"/>
                  <a:pt x="1997132" y="1557162"/>
                  <a:pt x="1982981" y="1760532"/>
                </a:cubicBezTo>
                <a:cubicBezTo>
                  <a:pt x="1968830" y="1963902"/>
                  <a:pt x="2007695" y="2234054"/>
                  <a:pt x="1982981" y="2378263"/>
                </a:cubicBezTo>
                <a:cubicBezTo>
                  <a:pt x="1958267" y="2522472"/>
                  <a:pt x="2004899" y="2906091"/>
                  <a:pt x="1982981" y="3088653"/>
                </a:cubicBezTo>
                <a:cubicBezTo>
                  <a:pt x="1853723" y="3086531"/>
                  <a:pt x="1660754" y="3087061"/>
                  <a:pt x="1361647" y="3088653"/>
                </a:cubicBezTo>
                <a:cubicBezTo>
                  <a:pt x="1062540" y="3090245"/>
                  <a:pt x="937645" y="3106668"/>
                  <a:pt x="740313" y="3088653"/>
                </a:cubicBezTo>
                <a:cubicBezTo>
                  <a:pt x="542981" y="3070638"/>
                  <a:pt x="337200" y="3109553"/>
                  <a:pt x="0" y="3088653"/>
                </a:cubicBezTo>
                <a:cubicBezTo>
                  <a:pt x="-6498" y="2938424"/>
                  <a:pt x="-2459" y="2676495"/>
                  <a:pt x="0" y="2470922"/>
                </a:cubicBezTo>
                <a:cubicBezTo>
                  <a:pt x="2459" y="2265349"/>
                  <a:pt x="9616" y="2178650"/>
                  <a:pt x="0" y="1945851"/>
                </a:cubicBezTo>
                <a:cubicBezTo>
                  <a:pt x="-9616" y="1713052"/>
                  <a:pt x="13990" y="1517025"/>
                  <a:pt x="0" y="1328121"/>
                </a:cubicBezTo>
                <a:cubicBezTo>
                  <a:pt x="-13990" y="1139217"/>
                  <a:pt x="9965" y="911789"/>
                  <a:pt x="0" y="772163"/>
                </a:cubicBezTo>
                <a:cubicBezTo>
                  <a:pt x="-9965" y="632537"/>
                  <a:pt x="34724" y="247482"/>
                  <a:pt x="0" y="0"/>
                </a:cubicBezTo>
                <a:close/>
              </a:path>
            </a:pathLst>
          </a:custGeom>
          <a:ln>
            <a:extLst>
              <a:ext uri="{C807C97D-BFC1-408E-A445-0C87EB9F89A2}">
                <ask:lineSketchStyleProps xmlns:ask="http://schemas.microsoft.com/office/drawing/2018/sketchyshapes" sd="600740096">
                  <a:custGeom>
                    <a:avLst/>
                    <a:gdLst>
                      <a:gd name="connsiteX0" fmla="*/ 0 w 1416415"/>
                      <a:gd name="connsiteY0" fmla="*/ 0 h 738793"/>
                      <a:gd name="connsiteX1" fmla="*/ 457974 w 1416415"/>
                      <a:gd name="connsiteY1" fmla="*/ 0 h 738793"/>
                      <a:gd name="connsiteX2" fmla="*/ 958441 w 1416415"/>
                      <a:gd name="connsiteY2" fmla="*/ 0 h 738793"/>
                      <a:gd name="connsiteX3" fmla="*/ 1416415 w 1416415"/>
                      <a:gd name="connsiteY3" fmla="*/ 0 h 738793"/>
                      <a:gd name="connsiteX4" fmla="*/ 1416415 w 1416415"/>
                      <a:gd name="connsiteY4" fmla="*/ 362009 h 738793"/>
                      <a:gd name="connsiteX5" fmla="*/ 1416415 w 1416415"/>
                      <a:gd name="connsiteY5" fmla="*/ 738793 h 738793"/>
                      <a:gd name="connsiteX6" fmla="*/ 958441 w 1416415"/>
                      <a:gd name="connsiteY6" fmla="*/ 738793 h 738793"/>
                      <a:gd name="connsiteX7" fmla="*/ 457974 w 1416415"/>
                      <a:gd name="connsiteY7" fmla="*/ 738793 h 738793"/>
                      <a:gd name="connsiteX8" fmla="*/ 0 w 1416415"/>
                      <a:gd name="connsiteY8" fmla="*/ 738793 h 738793"/>
                      <a:gd name="connsiteX9" fmla="*/ 0 w 1416415"/>
                      <a:gd name="connsiteY9" fmla="*/ 362009 h 738793"/>
                      <a:gd name="connsiteX10" fmla="*/ 0 w 1416415"/>
                      <a:gd name="connsiteY10" fmla="*/ 0 h 73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15" h="738793" fill="none" extrusionOk="0">
                        <a:moveTo>
                          <a:pt x="0" y="0"/>
                        </a:moveTo>
                        <a:cubicBezTo>
                          <a:pt x="185366" y="-3395"/>
                          <a:pt x="364424" y="17018"/>
                          <a:pt x="457974" y="0"/>
                        </a:cubicBezTo>
                        <a:cubicBezTo>
                          <a:pt x="551524" y="-17018"/>
                          <a:pt x="771531" y="15483"/>
                          <a:pt x="958441" y="0"/>
                        </a:cubicBezTo>
                        <a:cubicBezTo>
                          <a:pt x="1145351" y="-15483"/>
                          <a:pt x="1304915" y="1918"/>
                          <a:pt x="1416415" y="0"/>
                        </a:cubicBezTo>
                        <a:cubicBezTo>
                          <a:pt x="1434296" y="80974"/>
                          <a:pt x="1431563" y="254994"/>
                          <a:pt x="1416415" y="362009"/>
                        </a:cubicBezTo>
                        <a:cubicBezTo>
                          <a:pt x="1401267" y="469024"/>
                          <a:pt x="1431793" y="611252"/>
                          <a:pt x="1416415" y="738793"/>
                        </a:cubicBezTo>
                        <a:cubicBezTo>
                          <a:pt x="1235600" y="754914"/>
                          <a:pt x="1056431" y="717351"/>
                          <a:pt x="958441" y="738793"/>
                        </a:cubicBezTo>
                        <a:cubicBezTo>
                          <a:pt x="860451" y="760235"/>
                          <a:pt x="671518" y="726942"/>
                          <a:pt x="457974" y="738793"/>
                        </a:cubicBezTo>
                        <a:cubicBezTo>
                          <a:pt x="244430" y="750644"/>
                          <a:pt x="218977" y="757305"/>
                          <a:pt x="0" y="738793"/>
                        </a:cubicBezTo>
                        <a:cubicBezTo>
                          <a:pt x="2050" y="644873"/>
                          <a:pt x="1274" y="508823"/>
                          <a:pt x="0" y="362009"/>
                        </a:cubicBezTo>
                        <a:cubicBezTo>
                          <a:pt x="-1274" y="215195"/>
                          <a:pt x="9227" y="169198"/>
                          <a:pt x="0" y="0"/>
                        </a:cubicBezTo>
                        <a:close/>
                      </a:path>
                      <a:path w="1416415" h="738793" stroke="0" extrusionOk="0">
                        <a:moveTo>
                          <a:pt x="0" y="0"/>
                        </a:moveTo>
                        <a:cubicBezTo>
                          <a:pt x="123700" y="-16113"/>
                          <a:pt x="308009" y="4218"/>
                          <a:pt x="472138" y="0"/>
                        </a:cubicBezTo>
                        <a:cubicBezTo>
                          <a:pt x="636267" y="-4218"/>
                          <a:pt x="757593" y="15774"/>
                          <a:pt x="915948" y="0"/>
                        </a:cubicBezTo>
                        <a:cubicBezTo>
                          <a:pt x="1074303" y="-15774"/>
                          <a:pt x="1190683" y="-19432"/>
                          <a:pt x="1416415" y="0"/>
                        </a:cubicBezTo>
                        <a:cubicBezTo>
                          <a:pt x="1428339" y="87566"/>
                          <a:pt x="1399011" y="259604"/>
                          <a:pt x="1416415" y="362009"/>
                        </a:cubicBezTo>
                        <a:cubicBezTo>
                          <a:pt x="1433819" y="464414"/>
                          <a:pt x="1434732" y="642602"/>
                          <a:pt x="1416415" y="738793"/>
                        </a:cubicBezTo>
                        <a:cubicBezTo>
                          <a:pt x="1297677" y="733008"/>
                          <a:pt x="1164433" y="722284"/>
                          <a:pt x="972605" y="738793"/>
                        </a:cubicBezTo>
                        <a:cubicBezTo>
                          <a:pt x="780777" y="755303"/>
                          <a:pt x="652589" y="737773"/>
                          <a:pt x="542959" y="738793"/>
                        </a:cubicBezTo>
                        <a:cubicBezTo>
                          <a:pt x="433329" y="739813"/>
                          <a:pt x="117163" y="743321"/>
                          <a:pt x="0" y="738793"/>
                        </a:cubicBezTo>
                        <a:cubicBezTo>
                          <a:pt x="-10021" y="656203"/>
                          <a:pt x="-12069" y="516771"/>
                          <a:pt x="0" y="391560"/>
                        </a:cubicBezTo>
                        <a:cubicBezTo>
                          <a:pt x="12069" y="266349"/>
                          <a:pt x="5045" y="93103"/>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39" name="Rectangle 5">
            <a:extLst>
              <a:ext uri="{FF2B5EF4-FFF2-40B4-BE49-F238E27FC236}">
                <a16:creationId xmlns:a16="http://schemas.microsoft.com/office/drawing/2014/main" id="{09A93E44-5CDE-C041-A541-A2102926102B}"/>
              </a:ext>
            </a:extLst>
          </p:cNvPr>
          <p:cNvSpPr/>
          <p:nvPr/>
        </p:nvSpPr>
        <p:spPr>
          <a:xfrm>
            <a:off x="1565971" y="2548567"/>
            <a:ext cx="1445813" cy="1058829"/>
          </a:xfrm>
          <a:custGeom>
            <a:avLst/>
            <a:gdLst>
              <a:gd name="connsiteX0" fmla="*/ 0 w 2024138"/>
              <a:gd name="connsiteY0" fmla="*/ 0 h 1890282"/>
              <a:gd name="connsiteX1" fmla="*/ 613989 w 2024138"/>
              <a:gd name="connsiteY1" fmla="*/ 0 h 1890282"/>
              <a:gd name="connsiteX2" fmla="*/ 1268460 w 2024138"/>
              <a:gd name="connsiteY2" fmla="*/ 0 h 1890282"/>
              <a:gd name="connsiteX3" fmla="*/ 2024138 w 2024138"/>
              <a:gd name="connsiteY3" fmla="*/ 0 h 1890282"/>
              <a:gd name="connsiteX4" fmla="*/ 2024138 w 2024138"/>
              <a:gd name="connsiteY4" fmla="*/ 592288 h 1890282"/>
              <a:gd name="connsiteX5" fmla="*/ 2024138 w 2024138"/>
              <a:gd name="connsiteY5" fmla="*/ 1184577 h 1890282"/>
              <a:gd name="connsiteX6" fmla="*/ 2024138 w 2024138"/>
              <a:gd name="connsiteY6" fmla="*/ 1890282 h 1890282"/>
              <a:gd name="connsiteX7" fmla="*/ 1329184 w 2024138"/>
              <a:gd name="connsiteY7" fmla="*/ 1890282 h 1890282"/>
              <a:gd name="connsiteX8" fmla="*/ 674713 w 2024138"/>
              <a:gd name="connsiteY8" fmla="*/ 1890282 h 1890282"/>
              <a:gd name="connsiteX9" fmla="*/ 0 w 2024138"/>
              <a:gd name="connsiteY9" fmla="*/ 1890282 h 1890282"/>
              <a:gd name="connsiteX10" fmla="*/ 0 w 2024138"/>
              <a:gd name="connsiteY10" fmla="*/ 1316896 h 1890282"/>
              <a:gd name="connsiteX11" fmla="*/ 0 w 2024138"/>
              <a:gd name="connsiteY11" fmla="*/ 667900 h 1890282"/>
              <a:gd name="connsiteX12" fmla="*/ 0 w 2024138"/>
              <a:gd name="connsiteY12" fmla="*/ 0 h 18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890282"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1998666" y="231697"/>
                  <a:pt x="2033583" y="428724"/>
                  <a:pt x="2024138" y="592288"/>
                </a:cubicBezTo>
                <a:cubicBezTo>
                  <a:pt x="2014693" y="755852"/>
                  <a:pt x="2018439" y="901182"/>
                  <a:pt x="2024138" y="1184577"/>
                </a:cubicBezTo>
                <a:cubicBezTo>
                  <a:pt x="2029837" y="1467972"/>
                  <a:pt x="1991630" y="1542007"/>
                  <a:pt x="2024138" y="1890282"/>
                </a:cubicBezTo>
                <a:cubicBezTo>
                  <a:pt x="1738346" y="1877684"/>
                  <a:pt x="1476039" y="1911568"/>
                  <a:pt x="1329184" y="1890282"/>
                </a:cubicBezTo>
                <a:cubicBezTo>
                  <a:pt x="1182329" y="1868996"/>
                  <a:pt x="858657" y="1908843"/>
                  <a:pt x="674713" y="1890282"/>
                </a:cubicBezTo>
                <a:cubicBezTo>
                  <a:pt x="490769" y="1871721"/>
                  <a:pt x="141870" y="1916591"/>
                  <a:pt x="0" y="1890282"/>
                </a:cubicBezTo>
                <a:cubicBezTo>
                  <a:pt x="-974" y="1616226"/>
                  <a:pt x="9726" y="1554212"/>
                  <a:pt x="0" y="1316896"/>
                </a:cubicBezTo>
                <a:cubicBezTo>
                  <a:pt x="-9726" y="1079580"/>
                  <a:pt x="26852" y="869010"/>
                  <a:pt x="0" y="667900"/>
                </a:cubicBezTo>
                <a:cubicBezTo>
                  <a:pt x="-26852" y="466790"/>
                  <a:pt x="12659" y="152536"/>
                  <a:pt x="0" y="0"/>
                </a:cubicBezTo>
                <a:close/>
              </a:path>
              <a:path w="2024138" h="1890282"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9203" y="238308"/>
                  <a:pt x="2034046" y="331730"/>
                  <a:pt x="2024138" y="611191"/>
                </a:cubicBezTo>
                <a:cubicBezTo>
                  <a:pt x="2014230" y="890652"/>
                  <a:pt x="2028129" y="1055607"/>
                  <a:pt x="2024138" y="1241285"/>
                </a:cubicBezTo>
                <a:cubicBezTo>
                  <a:pt x="2020147" y="1426963"/>
                  <a:pt x="2042267" y="1590222"/>
                  <a:pt x="2024138" y="1890282"/>
                </a:cubicBezTo>
                <a:cubicBezTo>
                  <a:pt x="1765346" y="1913358"/>
                  <a:pt x="1657386" y="1898187"/>
                  <a:pt x="1349425" y="1890282"/>
                </a:cubicBezTo>
                <a:cubicBezTo>
                  <a:pt x="1041464" y="1882377"/>
                  <a:pt x="873827" y="1866940"/>
                  <a:pt x="654471" y="1890282"/>
                </a:cubicBezTo>
                <a:cubicBezTo>
                  <a:pt x="435115" y="1913624"/>
                  <a:pt x="316777" y="1909919"/>
                  <a:pt x="0" y="1890282"/>
                </a:cubicBezTo>
                <a:cubicBezTo>
                  <a:pt x="-16317" y="1675575"/>
                  <a:pt x="-23995" y="1514321"/>
                  <a:pt x="0" y="1297994"/>
                </a:cubicBezTo>
                <a:cubicBezTo>
                  <a:pt x="23995" y="1081667"/>
                  <a:pt x="12771" y="895634"/>
                  <a:pt x="0" y="686802"/>
                </a:cubicBezTo>
                <a:cubicBezTo>
                  <a:pt x="-12771" y="477970"/>
                  <a:pt x="-18121" y="328019"/>
                  <a:pt x="0" y="0"/>
                </a:cubicBezTo>
                <a:close/>
              </a:path>
            </a:pathLst>
          </a:custGeom>
          <a:ln>
            <a:extLst>
              <a:ext uri="{C807C97D-BFC1-408E-A445-0C87EB9F89A2}">
                <ask:lineSketchStyleProps xmlns:ask="http://schemas.microsoft.com/office/drawing/2018/sketchyshapes" sd="600740096">
                  <a:custGeom>
                    <a:avLst/>
                    <a:gdLst>
                      <a:gd name="connsiteX0" fmla="*/ 0 w 1445813"/>
                      <a:gd name="connsiteY0" fmla="*/ 0 h 1058829"/>
                      <a:gd name="connsiteX1" fmla="*/ 467480 w 1445813"/>
                      <a:gd name="connsiteY1" fmla="*/ 0 h 1058829"/>
                      <a:gd name="connsiteX2" fmla="*/ 978333 w 1445813"/>
                      <a:gd name="connsiteY2" fmla="*/ 0 h 1058829"/>
                      <a:gd name="connsiteX3" fmla="*/ 1445813 w 1445813"/>
                      <a:gd name="connsiteY3" fmla="*/ 0 h 1058829"/>
                      <a:gd name="connsiteX4" fmla="*/ 1445813 w 1445813"/>
                      <a:gd name="connsiteY4" fmla="*/ 518826 h 1058829"/>
                      <a:gd name="connsiteX5" fmla="*/ 1445813 w 1445813"/>
                      <a:gd name="connsiteY5" fmla="*/ 1058829 h 1058829"/>
                      <a:gd name="connsiteX6" fmla="*/ 978333 w 1445813"/>
                      <a:gd name="connsiteY6" fmla="*/ 1058829 h 1058829"/>
                      <a:gd name="connsiteX7" fmla="*/ 467480 w 1445813"/>
                      <a:gd name="connsiteY7" fmla="*/ 1058829 h 1058829"/>
                      <a:gd name="connsiteX8" fmla="*/ 0 w 1445813"/>
                      <a:gd name="connsiteY8" fmla="*/ 1058829 h 1058829"/>
                      <a:gd name="connsiteX9" fmla="*/ 0 w 1445813"/>
                      <a:gd name="connsiteY9" fmla="*/ 518826 h 1058829"/>
                      <a:gd name="connsiteX10" fmla="*/ 0 w 1445813"/>
                      <a:gd name="connsiteY10" fmla="*/ 0 h 105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5813" h="1058829" fill="none" extrusionOk="0">
                        <a:moveTo>
                          <a:pt x="0" y="0"/>
                        </a:moveTo>
                        <a:cubicBezTo>
                          <a:pt x="149921" y="-15675"/>
                          <a:pt x="356010" y="-14204"/>
                          <a:pt x="467480" y="0"/>
                        </a:cubicBezTo>
                        <a:cubicBezTo>
                          <a:pt x="578950" y="14204"/>
                          <a:pt x="771592" y="-8254"/>
                          <a:pt x="978333" y="0"/>
                        </a:cubicBezTo>
                        <a:cubicBezTo>
                          <a:pt x="1185074" y="8254"/>
                          <a:pt x="1262655" y="22999"/>
                          <a:pt x="1445813" y="0"/>
                        </a:cubicBezTo>
                        <a:cubicBezTo>
                          <a:pt x="1429786" y="214522"/>
                          <a:pt x="1420945" y="324239"/>
                          <a:pt x="1445813" y="518826"/>
                        </a:cubicBezTo>
                        <a:cubicBezTo>
                          <a:pt x="1470681" y="713413"/>
                          <a:pt x="1454046" y="848977"/>
                          <a:pt x="1445813" y="1058829"/>
                        </a:cubicBezTo>
                        <a:cubicBezTo>
                          <a:pt x="1344175" y="1048836"/>
                          <a:pt x="1133584" y="1044663"/>
                          <a:pt x="978333" y="1058829"/>
                        </a:cubicBezTo>
                        <a:cubicBezTo>
                          <a:pt x="823082" y="1072995"/>
                          <a:pt x="664429" y="1069662"/>
                          <a:pt x="467480" y="1058829"/>
                        </a:cubicBezTo>
                        <a:cubicBezTo>
                          <a:pt x="270531" y="1047996"/>
                          <a:pt x="115103" y="1054580"/>
                          <a:pt x="0" y="1058829"/>
                        </a:cubicBezTo>
                        <a:cubicBezTo>
                          <a:pt x="13970" y="945374"/>
                          <a:pt x="-13489" y="748903"/>
                          <a:pt x="0" y="518826"/>
                        </a:cubicBezTo>
                        <a:cubicBezTo>
                          <a:pt x="13489" y="288749"/>
                          <a:pt x="-663" y="201127"/>
                          <a:pt x="0" y="0"/>
                        </a:cubicBezTo>
                        <a:close/>
                      </a:path>
                      <a:path w="1445813" h="1058829" stroke="0" extrusionOk="0">
                        <a:moveTo>
                          <a:pt x="0" y="0"/>
                        </a:moveTo>
                        <a:cubicBezTo>
                          <a:pt x="125903" y="-21860"/>
                          <a:pt x="367519" y="9671"/>
                          <a:pt x="481938" y="0"/>
                        </a:cubicBezTo>
                        <a:cubicBezTo>
                          <a:pt x="596357" y="-9671"/>
                          <a:pt x="823159" y="-15245"/>
                          <a:pt x="934959" y="0"/>
                        </a:cubicBezTo>
                        <a:cubicBezTo>
                          <a:pt x="1046759" y="15245"/>
                          <a:pt x="1256653" y="-13297"/>
                          <a:pt x="1445813" y="0"/>
                        </a:cubicBezTo>
                        <a:cubicBezTo>
                          <a:pt x="1421886" y="246411"/>
                          <a:pt x="1460648" y="363256"/>
                          <a:pt x="1445813" y="518826"/>
                        </a:cubicBezTo>
                        <a:cubicBezTo>
                          <a:pt x="1430978" y="674396"/>
                          <a:pt x="1439665" y="804369"/>
                          <a:pt x="1445813" y="1058829"/>
                        </a:cubicBezTo>
                        <a:cubicBezTo>
                          <a:pt x="1273912" y="1064975"/>
                          <a:pt x="1142876" y="1052176"/>
                          <a:pt x="992792" y="1058829"/>
                        </a:cubicBezTo>
                        <a:cubicBezTo>
                          <a:pt x="842708" y="1065482"/>
                          <a:pt x="682179" y="1065509"/>
                          <a:pt x="554228" y="1058829"/>
                        </a:cubicBezTo>
                        <a:cubicBezTo>
                          <a:pt x="426277" y="1052149"/>
                          <a:pt x="151233" y="1068968"/>
                          <a:pt x="0" y="1058829"/>
                        </a:cubicBezTo>
                        <a:cubicBezTo>
                          <a:pt x="-14832" y="848939"/>
                          <a:pt x="24629" y="763887"/>
                          <a:pt x="0" y="561179"/>
                        </a:cubicBezTo>
                        <a:cubicBezTo>
                          <a:pt x="-24629" y="358471"/>
                          <a:pt x="-267" y="236859"/>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2" name="Rectangle 1">
            <a:extLst>
              <a:ext uri="{FF2B5EF4-FFF2-40B4-BE49-F238E27FC236}">
                <a16:creationId xmlns:a16="http://schemas.microsoft.com/office/drawing/2014/main" id="{6657CE5B-4333-C14D-A3E7-DFD54F25099A}"/>
              </a:ext>
            </a:extLst>
          </p:cNvPr>
          <p:cNvSpPr/>
          <p:nvPr/>
        </p:nvSpPr>
        <p:spPr>
          <a:xfrm>
            <a:off x="3093586" y="62142"/>
            <a:ext cx="6032008" cy="6645474"/>
          </a:xfrm>
          <a:prstGeom prst="rect">
            <a:avLst/>
          </a:prstGeom>
          <a:solidFill>
            <a:schemeClr val="bg1">
              <a:lumMod val="75000"/>
            </a:schemeClr>
          </a:solidFill>
          <a:ln w="6350">
            <a:solidFill>
              <a:schemeClr val="tx1"/>
            </a:solidFill>
            <a:extLst>
              <a:ext uri="{C807C97D-BFC1-408E-A445-0C87EB9F89A2}">
                <ask:lineSketchStyleProps xmlns:ask="http://schemas.microsoft.com/office/drawing/2018/sketchyshapes" sd="1219033472">
                  <a:custGeom>
                    <a:avLst/>
                    <a:gdLst>
                      <a:gd name="connsiteX0" fmla="*/ 0 w 9425272"/>
                      <a:gd name="connsiteY0" fmla="*/ 0 h 6613012"/>
                      <a:gd name="connsiteX1" fmla="*/ 673234 w 9425272"/>
                      <a:gd name="connsiteY1" fmla="*/ 0 h 6613012"/>
                      <a:gd name="connsiteX2" fmla="*/ 1440720 w 9425272"/>
                      <a:gd name="connsiteY2" fmla="*/ 0 h 6613012"/>
                      <a:gd name="connsiteX3" fmla="*/ 2208207 w 9425272"/>
                      <a:gd name="connsiteY3" fmla="*/ 0 h 6613012"/>
                      <a:gd name="connsiteX4" fmla="*/ 3069946 w 9425272"/>
                      <a:gd name="connsiteY4" fmla="*/ 0 h 6613012"/>
                      <a:gd name="connsiteX5" fmla="*/ 3743179 w 9425272"/>
                      <a:gd name="connsiteY5" fmla="*/ 0 h 6613012"/>
                      <a:gd name="connsiteX6" fmla="*/ 4510666 w 9425272"/>
                      <a:gd name="connsiteY6" fmla="*/ 0 h 6613012"/>
                      <a:gd name="connsiteX7" fmla="*/ 5183900 w 9425272"/>
                      <a:gd name="connsiteY7" fmla="*/ 0 h 6613012"/>
                      <a:gd name="connsiteX8" fmla="*/ 5857133 w 9425272"/>
                      <a:gd name="connsiteY8" fmla="*/ 0 h 6613012"/>
                      <a:gd name="connsiteX9" fmla="*/ 6530367 w 9425272"/>
                      <a:gd name="connsiteY9" fmla="*/ 0 h 6613012"/>
                      <a:gd name="connsiteX10" fmla="*/ 6920843 w 9425272"/>
                      <a:gd name="connsiteY10" fmla="*/ 0 h 6613012"/>
                      <a:gd name="connsiteX11" fmla="*/ 7688329 w 9425272"/>
                      <a:gd name="connsiteY11" fmla="*/ 0 h 6613012"/>
                      <a:gd name="connsiteX12" fmla="*/ 8078805 w 9425272"/>
                      <a:gd name="connsiteY12" fmla="*/ 0 h 6613012"/>
                      <a:gd name="connsiteX13" fmla="*/ 8752038 w 9425272"/>
                      <a:gd name="connsiteY13" fmla="*/ 0 h 6613012"/>
                      <a:gd name="connsiteX14" fmla="*/ 9425272 w 9425272"/>
                      <a:gd name="connsiteY14" fmla="*/ 0 h 6613012"/>
                      <a:gd name="connsiteX15" fmla="*/ 9425272 w 9425272"/>
                      <a:gd name="connsiteY15" fmla="*/ 793561 h 6613012"/>
                      <a:gd name="connsiteX16" fmla="*/ 9425272 w 9425272"/>
                      <a:gd name="connsiteY16" fmla="*/ 1256472 h 6613012"/>
                      <a:gd name="connsiteX17" fmla="*/ 9425272 w 9425272"/>
                      <a:gd name="connsiteY17" fmla="*/ 1785513 h 6613012"/>
                      <a:gd name="connsiteX18" fmla="*/ 9425272 w 9425272"/>
                      <a:gd name="connsiteY18" fmla="*/ 2314554 h 6613012"/>
                      <a:gd name="connsiteX19" fmla="*/ 9425272 w 9425272"/>
                      <a:gd name="connsiteY19" fmla="*/ 2975855 h 6613012"/>
                      <a:gd name="connsiteX20" fmla="*/ 9425272 w 9425272"/>
                      <a:gd name="connsiteY20" fmla="*/ 3637157 h 6613012"/>
                      <a:gd name="connsiteX21" fmla="*/ 9425272 w 9425272"/>
                      <a:gd name="connsiteY21" fmla="*/ 4232328 h 6613012"/>
                      <a:gd name="connsiteX22" fmla="*/ 9425272 w 9425272"/>
                      <a:gd name="connsiteY22" fmla="*/ 5025889 h 6613012"/>
                      <a:gd name="connsiteX23" fmla="*/ 9425272 w 9425272"/>
                      <a:gd name="connsiteY23" fmla="*/ 5554930 h 6613012"/>
                      <a:gd name="connsiteX24" fmla="*/ 9425272 w 9425272"/>
                      <a:gd name="connsiteY24" fmla="*/ 6613012 h 6613012"/>
                      <a:gd name="connsiteX25" fmla="*/ 8940544 w 9425272"/>
                      <a:gd name="connsiteY25" fmla="*/ 6613012 h 6613012"/>
                      <a:gd name="connsiteX26" fmla="*/ 8550068 w 9425272"/>
                      <a:gd name="connsiteY26" fmla="*/ 6613012 h 6613012"/>
                      <a:gd name="connsiteX27" fmla="*/ 7688329 w 9425272"/>
                      <a:gd name="connsiteY27" fmla="*/ 6613012 h 6613012"/>
                      <a:gd name="connsiteX28" fmla="*/ 7109348 w 9425272"/>
                      <a:gd name="connsiteY28" fmla="*/ 6613012 h 6613012"/>
                      <a:gd name="connsiteX29" fmla="*/ 6341862 w 9425272"/>
                      <a:gd name="connsiteY29" fmla="*/ 6613012 h 6613012"/>
                      <a:gd name="connsiteX30" fmla="*/ 5951386 w 9425272"/>
                      <a:gd name="connsiteY30" fmla="*/ 6613012 h 6613012"/>
                      <a:gd name="connsiteX31" fmla="*/ 5089647 w 9425272"/>
                      <a:gd name="connsiteY31" fmla="*/ 6613012 h 6613012"/>
                      <a:gd name="connsiteX32" fmla="*/ 4510666 w 9425272"/>
                      <a:gd name="connsiteY32" fmla="*/ 6613012 h 6613012"/>
                      <a:gd name="connsiteX33" fmla="*/ 3837432 w 9425272"/>
                      <a:gd name="connsiteY33" fmla="*/ 6613012 h 6613012"/>
                      <a:gd name="connsiteX34" fmla="*/ 3352704 w 9425272"/>
                      <a:gd name="connsiteY34" fmla="*/ 6613012 h 6613012"/>
                      <a:gd name="connsiteX35" fmla="*/ 2585217 w 9425272"/>
                      <a:gd name="connsiteY35" fmla="*/ 6613012 h 6613012"/>
                      <a:gd name="connsiteX36" fmla="*/ 1723478 w 9425272"/>
                      <a:gd name="connsiteY36" fmla="*/ 6613012 h 6613012"/>
                      <a:gd name="connsiteX37" fmla="*/ 1144497 w 9425272"/>
                      <a:gd name="connsiteY37" fmla="*/ 6613012 h 6613012"/>
                      <a:gd name="connsiteX38" fmla="*/ 0 w 9425272"/>
                      <a:gd name="connsiteY38" fmla="*/ 6613012 h 6613012"/>
                      <a:gd name="connsiteX39" fmla="*/ 0 w 9425272"/>
                      <a:gd name="connsiteY39" fmla="*/ 5951711 h 6613012"/>
                      <a:gd name="connsiteX40" fmla="*/ 0 w 9425272"/>
                      <a:gd name="connsiteY40" fmla="*/ 5290410 h 6613012"/>
                      <a:gd name="connsiteX41" fmla="*/ 0 w 9425272"/>
                      <a:gd name="connsiteY41" fmla="*/ 4562978 h 6613012"/>
                      <a:gd name="connsiteX42" fmla="*/ 0 w 9425272"/>
                      <a:gd name="connsiteY42" fmla="*/ 3901677 h 6613012"/>
                      <a:gd name="connsiteX43" fmla="*/ 0 w 9425272"/>
                      <a:gd name="connsiteY43" fmla="*/ 3174246 h 6613012"/>
                      <a:gd name="connsiteX44" fmla="*/ 0 w 9425272"/>
                      <a:gd name="connsiteY44" fmla="*/ 2446814 h 6613012"/>
                      <a:gd name="connsiteX45" fmla="*/ 0 w 9425272"/>
                      <a:gd name="connsiteY45" fmla="*/ 1653253 h 6613012"/>
                      <a:gd name="connsiteX46" fmla="*/ 0 w 9425272"/>
                      <a:gd name="connsiteY46" fmla="*/ 1190342 h 6613012"/>
                      <a:gd name="connsiteX47" fmla="*/ 0 w 9425272"/>
                      <a:gd name="connsiteY47" fmla="*/ 727431 h 6613012"/>
                      <a:gd name="connsiteX48" fmla="*/ 0 w 9425272"/>
                      <a:gd name="connsiteY48" fmla="*/ 0 h 66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25272" h="6613012" fill="none" extrusionOk="0">
                        <a:moveTo>
                          <a:pt x="0" y="0"/>
                        </a:moveTo>
                        <a:cubicBezTo>
                          <a:pt x="179378" y="14593"/>
                          <a:pt x="510595" y="2696"/>
                          <a:pt x="673234" y="0"/>
                        </a:cubicBezTo>
                        <a:cubicBezTo>
                          <a:pt x="835873" y="-2696"/>
                          <a:pt x="1285507" y="34724"/>
                          <a:pt x="1440720" y="0"/>
                        </a:cubicBezTo>
                        <a:cubicBezTo>
                          <a:pt x="1595933" y="-34724"/>
                          <a:pt x="2014856" y="-27001"/>
                          <a:pt x="2208207" y="0"/>
                        </a:cubicBezTo>
                        <a:cubicBezTo>
                          <a:pt x="2401558" y="27001"/>
                          <a:pt x="2893389" y="-15529"/>
                          <a:pt x="3069946" y="0"/>
                        </a:cubicBezTo>
                        <a:cubicBezTo>
                          <a:pt x="3246503" y="15529"/>
                          <a:pt x="3570815" y="19244"/>
                          <a:pt x="3743179" y="0"/>
                        </a:cubicBezTo>
                        <a:cubicBezTo>
                          <a:pt x="3915543" y="-19244"/>
                          <a:pt x="4348582" y="-34576"/>
                          <a:pt x="4510666" y="0"/>
                        </a:cubicBezTo>
                        <a:cubicBezTo>
                          <a:pt x="4672750" y="34576"/>
                          <a:pt x="4941787" y="-28895"/>
                          <a:pt x="5183900" y="0"/>
                        </a:cubicBezTo>
                        <a:cubicBezTo>
                          <a:pt x="5426013" y="28895"/>
                          <a:pt x="5718833" y="-2464"/>
                          <a:pt x="5857133" y="0"/>
                        </a:cubicBezTo>
                        <a:cubicBezTo>
                          <a:pt x="5995433" y="2464"/>
                          <a:pt x="6384526" y="-17696"/>
                          <a:pt x="6530367" y="0"/>
                        </a:cubicBezTo>
                        <a:cubicBezTo>
                          <a:pt x="6676208" y="17696"/>
                          <a:pt x="6757730" y="13948"/>
                          <a:pt x="6920843" y="0"/>
                        </a:cubicBezTo>
                        <a:cubicBezTo>
                          <a:pt x="7083956" y="-13948"/>
                          <a:pt x="7494416" y="-10694"/>
                          <a:pt x="7688329" y="0"/>
                        </a:cubicBezTo>
                        <a:cubicBezTo>
                          <a:pt x="7882242" y="10694"/>
                          <a:pt x="7911158" y="-6573"/>
                          <a:pt x="8078805" y="0"/>
                        </a:cubicBezTo>
                        <a:cubicBezTo>
                          <a:pt x="8246452" y="6573"/>
                          <a:pt x="8453067" y="1867"/>
                          <a:pt x="8752038" y="0"/>
                        </a:cubicBezTo>
                        <a:cubicBezTo>
                          <a:pt x="9051009" y="-1867"/>
                          <a:pt x="9267757" y="3791"/>
                          <a:pt x="9425272" y="0"/>
                        </a:cubicBezTo>
                        <a:cubicBezTo>
                          <a:pt x="9424138" y="215997"/>
                          <a:pt x="9403036" y="589503"/>
                          <a:pt x="9425272" y="793561"/>
                        </a:cubicBezTo>
                        <a:cubicBezTo>
                          <a:pt x="9447508" y="997619"/>
                          <a:pt x="9414893" y="1071571"/>
                          <a:pt x="9425272" y="1256472"/>
                        </a:cubicBezTo>
                        <a:cubicBezTo>
                          <a:pt x="9435651" y="1441373"/>
                          <a:pt x="9418994" y="1589836"/>
                          <a:pt x="9425272" y="1785513"/>
                        </a:cubicBezTo>
                        <a:cubicBezTo>
                          <a:pt x="9431550" y="1981190"/>
                          <a:pt x="9450784" y="2181027"/>
                          <a:pt x="9425272" y="2314554"/>
                        </a:cubicBezTo>
                        <a:cubicBezTo>
                          <a:pt x="9399760" y="2448081"/>
                          <a:pt x="9398950" y="2687055"/>
                          <a:pt x="9425272" y="2975855"/>
                        </a:cubicBezTo>
                        <a:cubicBezTo>
                          <a:pt x="9451594" y="3264655"/>
                          <a:pt x="9442446" y="3444415"/>
                          <a:pt x="9425272" y="3637157"/>
                        </a:cubicBezTo>
                        <a:cubicBezTo>
                          <a:pt x="9408098" y="3829899"/>
                          <a:pt x="9422647" y="3962872"/>
                          <a:pt x="9425272" y="4232328"/>
                        </a:cubicBezTo>
                        <a:cubicBezTo>
                          <a:pt x="9427897" y="4501784"/>
                          <a:pt x="9414866" y="4735474"/>
                          <a:pt x="9425272" y="5025889"/>
                        </a:cubicBezTo>
                        <a:cubicBezTo>
                          <a:pt x="9435678" y="5316304"/>
                          <a:pt x="9422378" y="5357162"/>
                          <a:pt x="9425272" y="5554930"/>
                        </a:cubicBezTo>
                        <a:cubicBezTo>
                          <a:pt x="9428166" y="5752698"/>
                          <a:pt x="9444210" y="6384943"/>
                          <a:pt x="9425272" y="6613012"/>
                        </a:cubicBezTo>
                        <a:cubicBezTo>
                          <a:pt x="9254034" y="6602614"/>
                          <a:pt x="9111817" y="6589541"/>
                          <a:pt x="8940544" y="6613012"/>
                        </a:cubicBezTo>
                        <a:cubicBezTo>
                          <a:pt x="8769271" y="6636483"/>
                          <a:pt x="8724631" y="6609420"/>
                          <a:pt x="8550068" y="6613012"/>
                        </a:cubicBezTo>
                        <a:cubicBezTo>
                          <a:pt x="8375505" y="6616604"/>
                          <a:pt x="8015324" y="6626862"/>
                          <a:pt x="7688329" y="6613012"/>
                        </a:cubicBezTo>
                        <a:cubicBezTo>
                          <a:pt x="7361334" y="6599162"/>
                          <a:pt x="7299311" y="6596116"/>
                          <a:pt x="7109348" y="6613012"/>
                        </a:cubicBezTo>
                        <a:cubicBezTo>
                          <a:pt x="6919385" y="6629908"/>
                          <a:pt x="6572815" y="6620278"/>
                          <a:pt x="6341862" y="6613012"/>
                        </a:cubicBezTo>
                        <a:cubicBezTo>
                          <a:pt x="6110909" y="6605746"/>
                          <a:pt x="6045268" y="6600098"/>
                          <a:pt x="5951386" y="6613012"/>
                        </a:cubicBezTo>
                        <a:cubicBezTo>
                          <a:pt x="5857504" y="6625926"/>
                          <a:pt x="5481593" y="6652220"/>
                          <a:pt x="5089647" y="6613012"/>
                        </a:cubicBezTo>
                        <a:cubicBezTo>
                          <a:pt x="4697701" y="6573804"/>
                          <a:pt x="4753692" y="6623279"/>
                          <a:pt x="4510666" y="6613012"/>
                        </a:cubicBezTo>
                        <a:cubicBezTo>
                          <a:pt x="4267640" y="6602745"/>
                          <a:pt x="4146839" y="6591837"/>
                          <a:pt x="3837432" y="6613012"/>
                        </a:cubicBezTo>
                        <a:cubicBezTo>
                          <a:pt x="3528025" y="6634187"/>
                          <a:pt x="3485165" y="6599895"/>
                          <a:pt x="3352704" y="6613012"/>
                        </a:cubicBezTo>
                        <a:cubicBezTo>
                          <a:pt x="3220243" y="6626129"/>
                          <a:pt x="2751013" y="6579226"/>
                          <a:pt x="2585217" y="6613012"/>
                        </a:cubicBezTo>
                        <a:cubicBezTo>
                          <a:pt x="2419421" y="6646798"/>
                          <a:pt x="1995722" y="6606899"/>
                          <a:pt x="1723478" y="6613012"/>
                        </a:cubicBezTo>
                        <a:cubicBezTo>
                          <a:pt x="1451234" y="6619125"/>
                          <a:pt x="1312971" y="6615640"/>
                          <a:pt x="1144497" y="6613012"/>
                        </a:cubicBezTo>
                        <a:cubicBezTo>
                          <a:pt x="976023" y="6610384"/>
                          <a:pt x="335719" y="6634175"/>
                          <a:pt x="0" y="6613012"/>
                        </a:cubicBezTo>
                        <a:cubicBezTo>
                          <a:pt x="-27283" y="6437205"/>
                          <a:pt x="-6111" y="6211550"/>
                          <a:pt x="0" y="5951711"/>
                        </a:cubicBezTo>
                        <a:cubicBezTo>
                          <a:pt x="6111" y="5691872"/>
                          <a:pt x="-18778" y="5578780"/>
                          <a:pt x="0" y="5290410"/>
                        </a:cubicBezTo>
                        <a:cubicBezTo>
                          <a:pt x="18778" y="5002040"/>
                          <a:pt x="-14642" y="4893987"/>
                          <a:pt x="0" y="4562978"/>
                        </a:cubicBezTo>
                        <a:cubicBezTo>
                          <a:pt x="14642" y="4231969"/>
                          <a:pt x="-12492" y="4147275"/>
                          <a:pt x="0" y="3901677"/>
                        </a:cubicBezTo>
                        <a:cubicBezTo>
                          <a:pt x="12492" y="3656079"/>
                          <a:pt x="23673" y="3380958"/>
                          <a:pt x="0" y="3174246"/>
                        </a:cubicBezTo>
                        <a:cubicBezTo>
                          <a:pt x="-23673" y="2967534"/>
                          <a:pt x="11794" y="2664964"/>
                          <a:pt x="0" y="2446814"/>
                        </a:cubicBezTo>
                        <a:cubicBezTo>
                          <a:pt x="-11794" y="2228664"/>
                          <a:pt x="1688" y="2027272"/>
                          <a:pt x="0" y="1653253"/>
                        </a:cubicBezTo>
                        <a:cubicBezTo>
                          <a:pt x="-1688" y="1279234"/>
                          <a:pt x="1560" y="1401571"/>
                          <a:pt x="0" y="1190342"/>
                        </a:cubicBezTo>
                        <a:cubicBezTo>
                          <a:pt x="-1560" y="979113"/>
                          <a:pt x="16963" y="896673"/>
                          <a:pt x="0" y="727431"/>
                        </a:cubicBezTo>
                        <a:cubicBezTo>
                          <a:pt x="-16963" y="558189"/>
                          <a:pt x="22558" y="266225"/>
                          <a:pt x="0" y="0"/>
                        </a:cubicBezTo>
                        <a:close/>
                      </a:path>
                      <a:path w="9425272" h="6613012" stroke="0" extrusionOk="0">
                        <a:moveTo>
                          <a:pt x="0" y="0"/>
                        </a:moveTo>
                        <a:cubicBezTo>
                          <a:pt x="211101" y="6968"/>
                          <a:pt x="316392" y="174"/>
                          <a:pt x="578981" y="0"/>
                        </a:cubicBezTo>
                        <a:cubicBezTo>
                          <a:pt x="841570" y="-174"/>
                          <a:pt x="800571" y="5990"/>
                          <a:pt x="969457" y="0"/>
                        </a:cubicBezTo>
                        <a:cubicBezTo>
                          <a:pt x="1138343" y="-5990"/>
                          <a:pt x="1402820" y="10370"/>
                          <a:pt x="1831196" y="0"/>
                        </a:cubicBezTo>
                        <a:cubicBezTo>
                          <a:pt x="2259572" y="-10370"/>
                          <a:pt x="2212033" y="7614"/>
                          <a:pt x="2410177" y="0"/>
                        </a:cubicBezTo>
                        <a:cubicBezTo>
                          <a:pt x="2608321" y="-7614"/>
                          <a:pt x="2748824" y="18313"/>
                          <a:pt x="2989158" y="0"/>
                        </a:cubicBezTo>
                        <a:cubicBezTo>
                          <a:pt x="3229492" y="-18313"/>
                          <a:pt x="3618419" y="12373"/>
                          <a:pt x="3850897" y="0"/>
                        </a:cubicBezTo>
                        <a:cubicBezTo>
                          <a:pt x="4083375" y="-12373"/>
                          <a:pt x="4192419" y="-23921"/>
                          <a:pt x="4335625" y="0"/>
                        </a:cubicBezTo>
                        <a:cubicBezTo>
                          <a:pt x="4478831" y="23921"/>
                          <a:pt x="4957703" y="8019"/>
                          <a:pt x="5197364" y="0"/>
                        </a:cubicBezTo>
                        <a:cubicBezTo>
                          <a:pt x="5437025" y="-8019"/>
                          <a:pt x="5810281" y="-30315"/>
                          <a:pt x="6059103" y="0"/>
                        </a:cubicBezTo>
                        <a:cubicBezTo>
                          <a:pt x="6307925" y="30315"/>
                          <a:pt x="6399457" y="-12617"/>
                          <a:pt x="6732337" y="0"/>
                        </a:cubicBezTo>
                        <a:cubicBezTo>
                          <a:pt x="7065217" y="12617"/>
                          <a:pt x="7366508" y="-8544"/>
                          <a:pt x="7594076" y="0"/>
                        </a:cubicBezTo>
                        <a:cubicBezTo>
                          <a:pt x="7821644" y="8544"/>
                          <a:pt x="7968215" y="14001"/>
                          <a:pt x="8173057" y="0"/>
                        </a:cubicBezTo>
                        <a:cubicBezTo>
                          <a:pt x="8377899" y="-14001"/>
                          <a:pt x="8630900" y="13404"/>
                          <a:pt x="8752038" y="0"/>
                        </a:cubicBezTo>
                        <a:cubicBezTo>
                          <a:pt x="8873176" y="-13404"/>
                          <a:pt x="9157330" y="4145"/>
                          <a:pt x="9425272" y="0"/>
                        </a:cubicBezTo>
                        <a:cubicBezTo>
                          <a:pt x="9434569" y="188294"/>
                          <a:pt x="9421598" y="322388"/>
                          <a:pt x="9425272" y="595171"/>
                        </a:cubicBezTo>
                        <a:cubicBezTo>
                          <a:pt x="9428946" y="867954"/>
                          <a:pt x="9422593" y="990923"/>
                          <a:pt x="9425272" y="1256472"/>
                        </a:cubicBezTo>
                        <a:cubicBezTo>
                          <a:pt x="9427951" y="1522021"/>
                          <a:pt x="9459071" y="1695242"/>
                          <a:pt x="9425272" y="1983904"/>
                        </a:cubicBezTo>
                        <a:cubicBezTo>
                          <a:pt x="9391473" y="2272566"/>
                          <a:pt x="9406499" y="2514395"/>
                          <a:pt x="9425272" y="2711335"/>
                        </a:cubicBezTo>
                        <a:cubicBezTo>
                          <a:pt x="9444045" y="2908275"/>
                          <a:pt x="9447905" y="3202660"/>
                          <a:pt x="9425272" y="3438766"/>
                        </a:cubicBezTo>
                        <a:cubicBezTo>
                          <a:pt x="9402639" y="3674872"/>
                          <a:pt x="9403281" y="3805637"/>
                          <a:pt x="9425272" y="3901677"/>
                        </a:cubicBezTo>
                        <a:cubicBezTo>
                          <a:pt x="9447263" y="3997717"/>
                          <a:pt x="9416549" y="4286270"/>
                          <a:pt x="9425272" y="4430718"/>
                        </a:cubicBezTo>
                        <a:cubicBezTo>
                          <a:pt x="9433995" y="4575166"/>
                          <a:pt x="9439343" y="4856859"/>
                          <a:pt x="9425272" y="5158149"/>
                        </a:cubicBezTo>
                        <a:cubicBezTo>
                          <a:pt x="9411201" y="5459439"/>
                          <a:pt x="9412923" y="5614113"/>
                          <a:pt x="9425272" y="5753320"/>
                        </a:cubicBezTo>
                        <a:cubicBezTo>
                          <a:pt x="9437621" y="5892527"/>
                          <a:pt x="9385020" y="6267257"/>
                          <a:pt x="9425272" y="6613012"/>
                        </a:cubicBezTo>
                        <a:cubicBezTo>
                          <a:pt x="9154945" y="6650219"/>
                          <a:pt x="9016596" y="6611628"/>
                          <a:pt x="8657786" y="6613012"/>
                        </a:cubicBezTo>
                        <a:cubicBezTo>
                          <a:pt x="8298976" y="6614396"/>
                          <a:pt x="8445234" y="6629380"/>
                          <a:pt x="8267310" y="6613012"/>
                        </a:cubicBezTo>
                        <a:cubicBezTo>
                          <a:pt x="8089386" y="6596644"/>
                          <a:pt x="7858334" y="6624223"/>
                          <a:pt x="7594076" y="6613012"/>
                        </a:cubicBezTo>
                        <a:cubicBezTo>
                          <a:pt x="7329818" y="6601801"/>
                          <a:pt x="7306026" y="6595125"/>
                          <a:pt x="7109348" y="6613012"/>
                        </a:cubicBezTo>
                        <a:cubicBezTo>
                          <a:pt x="6912670" y="6630899"/>
                          <a:pt x="6555779" y="6642947"/>
                          <a:pt x="6341862" y="6613012"/>
                        </a:cubicBezTo>
                        <a:cubicBezTo>
                          <a:pt x="6127945" y="6583077"/>
                          <a:pt x="5968810" y="6591304"/>
                          <a:pt x="5857133" y="6613012"/>
                        </a:cubicBezTo>
                        <a:cubicBezTo>
                          <a:pt x="5745456" y="6634720"/>
                          <a:pt x="5460267" y="6575233"/>
                          <a:pt x="5089647" y="6613012"/>
                        </a:cubicBezTo>
                        <a:cubicBezTo>
                          <a:pt x="4719027" y="6650791"/>
                          <a:pt x="4870407" y="6625340"/>
                          <a:pt x="4699171" y="6613012"/>
                        </a:cubicBezTo>
                        <a:cubicBezTo>
                          <a:pt x="4527935" y="6600684"/>
                          <a:pt x="4299808" y="6585626"/>
                          <a:pt x="3931685" y="6613012"/>
                        </a:cubicBezTo>
                        <a:cubicBezTo>
                          <a:pt x="3563562" y="6640398"/>
                          <a:pt x="3613725" y="6613452"/>
                          <a:pt x="3446957" y="6613012"/>
                        </a:cubicBezTo>
                        <a:cubicBezTo>
                          <a:pt x="3280189" y="6612572"/>
                          <a:pt x="3145943" y="6597164"/>
                          <a:pt x="3056481" y="6613012"/>
                        </a:cubicBezTo>
                        <a:cubicBezTo>
                          <a:pt x="2967019" y="6628860"/>
                          <a:pt x="2675008" y="6606583"/>
                          <a:pt x="2571753" y="6613012"/>
                        </a:cubicBezTo>
                        <a:cubicBezTo>
                          <a:pt x="2468498" y="6619441"/>
                          <a:pt x="2155303" y="6596061"/>
                          <a:pt x="1804266" y="6613012"/>
                        </a:cubicBezTo>
                        <a:cubicBezTo>
                          <a:pt x="1453229" y="6629963"/>
                          <a:pt x="1422523" y="6597169"/>
                          <a:pt x="1319538" y="6613012"/>
                        </a:cubicBezTo>
                        <a:cubicBezTo>
                          <a:pt x="1216553" y="6628855"/>
                          <a:pt x="1068717" y="6594585"/>
                          <a:pt x="929063" y="6613012"/>
                        </a:cubicBezTo>
                        <a:cubicBezTo>
                          <a:pt x="789410" y="6631439"/>
                          <a:pt x="257207" y="6570135"/>
                          <a:pt x="0" y="6613012"/>
                        </a:cubicBezTo>
                        <a:cubicBezTo>
                          <a:pt x="19185" y="6428453"/>
                          <a:pt x="-14754" y="6235442"/>
                          <a:pt x="0" y="6017841"/>
                        </a:cubicBezTo>
                        <a:cubicBezTo>
                          <a:pt x="14754" y="5800240"/>
                          <a:pt x="-1332" y="5691038"/>
                          <a:pt x="0" y="5554930"/>
                        </a:cubicBezTo>
                        <a:cubicBezTo>
                          <a:pt x="1332" y="5418822"/>
                          <a:pt x="32194" y="5056913"/>
                          <a:pt x="0" y="4893629"/>
                        </a:cubicBezTo>
                        <a:cubicBezTo>
                          <a:pt x="-32194" y="4730345"/>
                          <a:pt x="-8543" y="4573264"/>
                          <a:pt x="0" y="4364588"/>
                        </a:cubicBezTo>
                        <a:cubicBezTo>
                          <a:pt x="8543" y="4155912"/>
                          <a:pt x="-12925" y="3915670"/>
                          <a:pt x="0" y="3703287"/>
                        </a:cubicBezTo>
                        <a:cubicBezTo>
                          <a:pt x="12925" y="3490904"/>
                          <a:pt x="-13624" y="3309024"/>
                          <a:pt x="0" y="3041986"/>
                        </a:cubicBezTo>
                        <a:cubicBezTo>
                          <a:pt x="13624" y="2774948"/>
                          <a:pt x="-7589" y="2553100"/>
                          <a:pt x="0" y="2380684"/>
                        </a:cubicBezTo>
                        <a:cubicBezTo>
                          <a:pt x="7589" y="2208268"/>
                          <a:pt x="19295" y="2025997"/>
                          <a:pt x="0" y="1719383"/>
                        </a:cubicBezTo>
                        <a:cubicBezTo>
                          <a:pt x="-19295" y="1412769"/>
                          <a:pt x="-6943" y="1340751"/>
                          <a:pt x="0" y="1124212"/>
                        </a:cubicBezTo>
                        <a:cubicBezTo>
                          <a:pt x="6943" y="907673"/>
                          <a:pt x="-12338" y="29051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5" name="Rounded Rectangle 4">
            <a:extLst>
              <a:ext uri="{FF2B5EF4-FFF2-40B4-BE49-F238E27FC236}">
                <a16:creationId xmlns:a16="http://schemas.microsoft.com/office/drawing/2014/main" id="{BE02BBD3-8CA4-464A-A910-3A19803EE78A}"/>
              </a:ext>
            </a:extLst>
          </p:cNvPr>
          <p:cNvSpPr/>
          <p:nvPr/>
        </p:nvSpPr>
        <p:spPr>
          <a:xfrm>
            <a:off x="3187798" y="270488"/>
            <a:ext cx="5803361" cy="6717117"/>
          </a:xfrm>
          <a:custGeom>
            <a:avLst/>
            <a:gdLst>
              <a:gd name="connsiteX0" fmla="*/ 0 w 8182786"/>
              <a:gd name="connsiteY0" fmla="*/ 152651 h 7083568"/>
              <a:gd name="connsiteX1" fmla="*/ 152651 w 8182786"/>
              <a:gd name="connsiteY1" fmla="*/ 0 h 7083568"/>
              <a:gd name="connsiteX2" fmla="*/ 887883 w 8182786"/>
              <a:gd name="connsiteY2" fmla="*/ 0 h 7083568"/>
              <a:gd name="connsiteX3" fmla="*/ 1544340 w 8182786"/>
              <a:gd name="connsiteY3" fmla="*/ 0 h 7083568"/>
              <a:gd name="connsiteX4" fmla="*/ 2358347 w 8182786"/>
              <a:gd name="connsiteY4" fmla="*/ 0 h 7083568"/>
              <a:gd name="connsiteX5" fmla="*/ 2936029 w 8182786"/>
              <a:gd name="connsiteY5" fmla="*/ 0 h 7083568"/>
              <a:gd name="connsiteX6" fmla="*/ 3434936 w 8182786"/>
              <a:gd name="connsiteY6" fmla="*/ 0 h 7083568"/>
              <a:gd name="connsiteX7" fmla="*/ 4091393 w 8182786"/>
              <a:gd name="connsiteY7" fmla="*/ 0 h 7083568"/>
              <a:gd name="connsiteX8" fmla="*/ 4826625 w 8182786"/>
              <a:gd name="connsiteY8" fmla="*/ 0 h 7083568"/>
              <a:gd name="connsiteX9" fmla="*/ 5640632 w 8182786"/>
              <a:gd name="connsiteY9" fmla="*/ 0 h 7083568"/>
              <a:gd name="connsiteX10" fmla="*/ 6375863 w 8182786"/>
              <a:gd name="connsiteY10" fmla="*/ 0 h 7083568"/>
              <a:gd name="connsiteX11" fmla="*/ 7189870 w 8182786"/>
              <a:gd name="connsiteY11" fmla="*/ 0 h 7083568"/>
              <a:gd name="connsiteX12" fmla="*/ 8030135 w 8182786"/>
              <a:gd name="connsiteY12" fmla="*/ 0 h 7083568"/>
              <a:gd name="connsiteX13" fmla="*/ 8182786 w 8182786"/>
              <a:gd name="connsiteY13" fmla="*/ 152651 h 7083568"/>
              <a:gd name="connsiteX14" fmla="*/ 8182786 w 8182786"/>
              <a:gd name="connsiteY14" fmla="*/ 966043 h 7083568"/>
              <a:gd name="connsiteX15" fmla="*/ 8182786 w 8182786"/>
              <a:gd name="connsiteY15" fmla="*/ 1508304 h 7083568"/>
              <a:gd name="connsiteX16" fmla="*/ 8182786 w 8182786"/>
              <a:gd name="connsiteY16" fmla="*/ 1982783 h 7083568"/>
              <a:gd name="connsiteX17" fmla="*/ 8182786 w 8182786"/>
              <a:gd name="connsiteY17" fmla="*/ 2525044 h 7083568"/>
              <a:gd name="connsiteX18" fmla="*/ 8182786 w 8182786"/>
              <a:gd name="connsiteY18" fmla="*/ 3067305 h 7083568"/>
              <a:gd name="connsiteX19" fmla="*/ 8182786 w 8182786"/>
              <a:gd name="connsiteY19" fmla="*/ 3745132 h 7083568"/>
              <a:gd name="connsiteX20" fmla="*/ 8182786 w 8182786"/>
              <a:gd name="connsiteY20" fmla="*/ 4422959 h 7083568"/>
              <a:gd name="connsiteX21" fmla="*/ 8182786 w 8182786"/>
              <a:gd name="connsiteY21" fmla="*/ 5033003 h 7083568"/>
              <a:gd name="connsiteX22" fmla="*/ 8182786 w 8182786"/>
              <a:gd name="connsiteY22" fmla="*/ 5846394 h 7083568"/>
              <a:gd name="connsiteX23" fmla="*/ 8182786 w 8182786"/>
              <a:gd name="connsiteY23" fmla="*/ 6930917 h 7083568"/>
              <a:gd name="connsiteX24" fmla="*/ 8030135 w 8182786"/>
              <a:gd name="connsiteY24" fmla="*/ 7083568 h 7083568"/>
              <a:gd name="connsiteX25" fmla="*/ 7373678 w 8182786"/>
              <a:gd name="connsiteY25" fmla="*/ 7083568 h 7083568"/>
              <a:gd name="connsiteX26" fmla="*/ 6559671 w 8182786"/>
              <a:gd name="connsiteY26" fmla="*/ 7083568 h 7083568"/>
              <a:gd name="connsiteX27" fmla="*/ 6139539 w 8182786"/>
              <a:gd name="connsiteY27" fmla="*/ 7083568 h 7083568"/>
              <a:gd name="connsiteX28" fmla="*/ 5325532 w 8182786"/>
              <a:gd name="connsiteY28" fmla="*/ 7083568 h 7083568"/>
              <a:gd name="connsiteX29" fmla="*/ 4511525 w 8182786"/>
              <a:gd name="connsiteY29" fmla="*/ 7083568 h 7083568"/>
              <a:gd name="connsiteX30" fmla="*/ 4091393 w 8182786"/>
              <a:gd name="connsiteY30" fmla="*/ 7083568 h 7083568"/>
              <a:gd name="connsiteX31" fmla="*/ 3434936 w 8182786"/>
              <a:gd name="connsiteY31" fmla="*/ 7083568 h 7083568"/>
              <a:gd name="connsiteX32" fmla="*/ 2857254 w 8182786"/>
              <a:gd name="connsiteY32" fmla="*/ 7083568 h 7083568"/>
              <a:gd name="connsiteX33" fmla="*/ 2279572 w 8182786"/>
              <a:gd name="connsiteY33" fmla="*/ 7083568 h 7083568"/>
              <a:gd name="connsiteX34" fmla="*/ 1701890 w 8182786"/>
              <a:gd name="connsiteY34" fmla="*/ 7083568 h 7083568"/>
              <a:gd name="connsiteX35" fmla="*/ 1281757 w 8182786"/>
              <a:gd name="connsiteY35" fmla="*/ 7083568 h 7083568"/>
              <a:gd name="connsiteX36" fmla="*/ 152651 w 8182786"/>
              <a:gd name="connsiteY36" fmla="*/ 7083568 h 7083568"/>
              <a:gd name="connsiteX37" fmla="*/ 0 w 8182786"/>
              <a:gd name="connsiteY37" fmla="*/ 6930917 h 7083568"/>
              <a:gd name="connsiteX38" fmla="*/ 0 w 8182786"/>
              <a:gd name="connsiteY38" fmla="*/ 6456438 h 7083568"/>
              <a:gd name="connsiteX39" fmla="*/ 0 w 8182786"/>
              <a:gd name="connsiteY39" fmla="*/ 5778612 h 7083568"/>
              <a:gd name="connsiteX40" fmla="*/ 0 w 8182786"/>
              <a:gd name="connsiteY40" fmla="*/ 5033003 h 7083568"/>
              <a:gd name="connsiteX41" fmla="*/ 0 w 8182786"/>
              <a:gd name="connsiteY41" fmla="*/ 4422959 h 7083568"/>
              <a:gd name="connsiteX42" fmla="*/ 0 w 8182786"/>
              <a:gd name="connsiteY42" fmla="*/ 3880697 h 7083568"/>
              <a:gd name="connsiteX43" fmla="*/ 0 w 8182786"/>
              <a:gd name="connsiteY43" fmla="*/ 3338436 h 7083568"/>
              <a:gd name="connsiteX44" fmla="*/ 0 w 8182786"/>
              <a:gd name="connsiteY44" fmla="*/ 2592827 h 7083568"/>
              <a:gd name="connsiteX45" fmla="*/ 0 w 8182786"/>
              <a:gd name="connsiteY45" fmla="*/ 2118348 h 7083568"/>
              <a:gd name="connsiteX46" fmla="*/ 0 w 8182786"/>
              <a:gd name="connsiteY46" fmla="*/ 1508304 h 7083568"/>
              <a:gd name="connsiteX47" fmla="*/ 0 w 8182786"/>
              <a:gd name="connsiteY47" fmla="*/ 830478 h 7083568"/>
              <a:gd name="connsiteX48" fmla="*/ 0 w 8182786"/>
              <a:gd name="connsiteY48" fmla="*/ 152651 h 70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182786" h="7083568" fill="none" extrusionOk="0">
                <a:moveTo>
                  <a:pt x="0" y="152651"/>
                </a:moveTo>
                <a:cubicBezTo>
                  <a:pt x="1270" y="55507"/>
                  <a:pt x="71228" y="-8527"/>
                  <a:pt x="152651" y="0"/>
                </a:cubicBezTo>
                <a:cubicBezTo>
                  <a:pt x="519534" y="-17691"/>
                  <a:pt x="528427" y="-5731"/>
                  <a:pt x="887883" y="0"/>
                </a:cubicBezTo>
                <a:cubicBezTo>
                  <a:pt x="1247339" y="5731"/>
                  <a:pt x="1275553" y="32292"/>
                  <a:pt x="1544340" y="0"/>
                </a:cubicBezTo>
                <a:cubicBezTo>
                  <a:pt x="1813127" y="-32292"/>
                  <a:pt x="2075106" y="-20704"/>
                  <a:pt x="2358347" y="0"/>
                </a:cubicBezTo>
                <a:cubicBezTo>
                  <a:pt x="2641588" y="20704"/>
                  <a:pt x="2697482" y="-14481"/>
                  <a:pt x="2936029" y="0"/>
                </a:cubicBezTo>
                <a:cubicBezTo>
                  <a:pt x="3174576" y="14481"/>
                  <a:pt x="3297417" y="-21659"/>
                  <a:pt x="3434936" y="0"/>
                </a:cubicBezTo>
                <a:cubicBezTo>
                  <a:pt x="3572455" y="21659"/>
                  <a:pt x="3863340" y="15649"/>
                  <a:pt x="4091393" y="0"/>
                </a:cubicBezTo>
                <a:cubicBezTo>
                  <a:pt x="4319446" y="-15649"/>
                  <a:pt x="4485220" y="4927"/>
                  <a:pt x="4826625" y="0"/>
                </a:cubicBezTo>
                <a:cubicBezTo>
                  <a:pt x="5168030" y="-4927"/>
                  <a:pt x="5286809" y="-16296"/>
                  <a:pt x="5640632" y="0"/>
                </a:cubicBezTo>
                <a:cubicBezTo>
                  <a:pt x="5994455" y="16296"/>
                  <a:pt x="6099567" y="-29915"/>
                  <a:pt x="6375863" y="0"/>
                </a:cubicBezTo>
                <a:cubicBezTo>
                  <a:pt x="6652159" y="29915"/>
                  <a:pt x="6804487" y="33618"/>
                  <a:pt x="7189870" y="0"/>
                </a:cubicBezTo>
                <a:cubicBezTo>
                  <a:pt x="7575253" y="-33618"/>
                  <a:pt x="7839759" y="32525"/>
                  <a:pt x="8030135" y="0"/>
                </a:cubicBezTo>
                <a:cubicBezTo>
                  <a:pt x="8123713" y="-9600"/>
                  <a:pt x="8177497" y="86168"/>
                  <a:pt x="8182786" y="152651"/>
                </a:cubicBezTo>
                <a:cubicBezTo>
                  <a:pt x="8188041" y="428137"/>
                  <a:pt x="8206770" y="700878"/>
                  <a:pt x="8182786" y="966043"/>
                </a:cubicBezTo>
                <a:cubicBezTo>
                  <a:pt x="8158802" y="1231208"/>
                  <a:pt x="8195350" y="1315922"/>
                  <a:pt x="8182786" y="1508304"/>
                </a:cubicBezTo>
                <a:cubicBezTo>
                  <a:pt x="8170222" y="1700686"/>
                  <a:pt x="8186716" y="1755402"/>
                  <a:pt x="8182786" y="1982783"/>
                </a:cubicBezTo>
                <a:cubicBezTo>
                  <a:pt x="8178856" y="2210164"/>
                  <a:pt x="8162813" y="2294037"/>
                  <a:pt x="8182786" y="2525044"/>
                </a:cubicBezTo>
                <a:cubicBezTo>
                  <a:pt x="8202759" y="2756051"/>
                  <a:pt x="8173691" y="2824079"/>
                  <a:pt x="8182786" y="3067305"/>
                </a:cubicBezTo>
                <a:cubicBezTo>
                  <a:pt x="8191881" y="3310531"/>
                  <a:pt x="8197832" y="3474444"/>
                  <a:pt x="8182786" y="3745132"/>
                </a:cubicBezTo>
                <a:cubicBezTo>
                  <a:pt x="8167740" y="4015820"/>
                  <a:pt x="8178164" y="4266333"/>
                  <a:pt x="8182786" y="4422959"/>
                </a:cubicBezTo>
                <a:cubicBezTo>
                  <a:pt x="8187408" y="4579585"/>
                  <a:pt x="8183072" y="4828316"/>
                  <a:pt x="8182786" y="5033003"/>
                </a:cubicBezTo>
                <a:cubicBezTo>
                  <a:pt x="8182500" y="5237690"/>
                  <a:pt x="8149200" y="5563286"/>
                  <a:pt x="8182786" y="5846394"/>
                </a:cubicBezTo>
                <a:cubicBezTo>
                  <a:pt x="8216372" y="6129502"/>
                  <a:pt x="8134190" y="6553804"/>
                  <a:pt x="8182786" y="6930917"/>
                </a:cubicBezTo>
                <a:cubicBezTo>
                  <a:pt x="8195267" y="7010684"/>
                  <a:pt x="8122359" y="7101038"/>
                  <a:pt x="8030135" y="7083568"/>
                </a:cubicBezTo>
                <a:cubicBezTo>
                  <a:pt x="7821586" y="7070589"/>
                  <a:pt x="7647360" y="7109403"/>
                  <a:pt x="7373678" y="7083568"/>
                </a:cubicBezTo>
                <a:cubicBezTo>
                  <a:pt x="7099996" y="7057733"/>
                  <a:pt x="6934914" y="7103384"/>
                  <a:pt x="6559671" y="7083568"/>
                </a:cubicBezTo>
                <a:cubicBezTo>
                  <a:pt x="6184428" y="7063752"/>
                  <a:pt x="6338090" y="7098677"/>
                  <a:pt x="6139539" y="7083568"/>
                </a:cubicBezTo>
                <a:cubicBezTo>
                  <a:pt x="5940988" y="7068459"/>
                  <a:pt x="5607424" y="7095088"/>
                  <a:pt x="5325532" y="7083568"/>
                </a:cubicBezTo>
                <a:cubicBezTo>
                  <a:pt x="5043640" y="7072048"/>
                  <a:pt x="4907986" y="7115578"/>
                  <a:pt x="4511525" y="7083568"/>
                </a:cubicBezTo>
                <a:cubicBezTo>
                  <a:pt x="4115064" y="7051558"/>
                  <a:pt x="4184610" y="7086008"/>
                  <a:pt x="4091393" y="7083568"/>
                </a:cubicBezTo>
                <a:cubicBezTo>
                  <a:pt x="3998176" y="7081128"/>
                  <a:pt x="3718090" y="7075270"/>
                  <a:pt x="3434936" y="7083568"/>
                </a:cubicBezTo>
                <a:cubicBezTo>
                  <a:pt x="3151782" y="7091866"/>
                  <a:pt x="2973758" y="7089453"/>
                  <a:pt x="2857254" y="7083568"/>
                </a:cubicBezTo>
                <a:cubicBezTo>
                  <a:pt x="2740750" y="7077683"/>
                  <a:pt x="2400938" y="7072635"/>
                  <a:pt x="2279572" y="7083568"/>
                </a:cubicBezTo>
                <a:cubicBezTo>
                  <a:pt x="2158206" y="7094501"/>
                  <a:pt x="1863035" y="7086122"/>
                  <a:pt x="1701890" y="7083568"/>
                </a:cubicBezTo>
                <a:cubicBezTo>
                  <a:pt x="1540745" y="7081014"/>
                  <a:pt x="1460912" y="7082572"/>
                  <a:pt x="1281757" y="7083568"/>
                </a:cubicBezTo>
                <a:cubicBezTo>
                  <a:pt x="1102602" y="7084564"/>
                  <a:pt x="497583" y="7091803"/>
                  <a:pt x="152651" y="7083568"/>
                </a:cubicBezTo>
                <a:cubicBezTo>
                  <a:pt x="65250" y="7099148"/>
                  <a:pt x="-944" y="7013450"/>
                  <a:pt x="0" y="6930917"/>
                </a:cubicBezTo>
                <a:cubicBezTo>
                  <a:pt x="2633" y="6813356"/>
                  <a:pt x="-17416" y="6612905"/>
                  <a:pt x="0" y="6456438"/>
                </a:cubicBezTo>
                <a:cubicBezTo>
                  <a:pt x="17416" y="6299971"/>
                  <a:pt x="-32214" y="5927840"/>
                  <a:pt x="0" y="5778612"/>
                </a:cubicBezTo>
                <a:cubicBezTo>
                  <a:pt x="32214" y="5629384"/>
                  <a:pt x="-9259" y="5248872"/>
                  <a:pt x="0" y="5033003"/>
                </a:cubicBezTo>
                <a:cubicBezTo>
                  <a:pt x="9259" y="4817134"/>
                  <a:pt x="-11209" y="4709934"/>
                  <a:pt x="0" y="4422959"/>
                </a:cubicBezTo>
                <a:cubicBezTo>
                  <a:pt x="11209" y="4135984"/>
                  <a:pt x="-24862" y="4017643"/>
                  <a:pt x="0" y="3880697"/>
                </a:cubicBezTo>
                <a:cubicBezTo>
                  <a:pt x="24862" y="3743751"/>
                  <a:pt x="30" y="3517006"/>
                  <a:pt x="0" y="3338436"/>
                </a:cubicBezTo>
                <a:cubicBezTo>
                  <a:pt x="-30" y="3159866"/>
                  <a:pt x="-18594" y="2876294"/>
                  <a:pt x="0" y="2592827"/>
                </a:cubicBezTo>
                <a:cubicBezTo>
                  <a:pt x="18594" y="2309360"/>
                  <a:pt x="22697" y="2221899"/>
                  <a:pt x="0" y="2118348"/>
                </a:cubicBezTo>
                <a:cubicBezTo>
                  <a:pt x="-22697" y="2014797"/>
                  <a:pt x="15786" y="1750288"/>
                  <a:pt x="0" y="1508304"/>
                </a:cubicBezTo>
                <a:cubicBezTo>
                  <a:pt x="-15786" y="1266320"/>
                  <a:pt x="22893" y="1043789"/>
                  <a:pt x="0" y="830478"/>
                </a:cubicBezTo>
                <a:cubicBezTo>
                  <a:pt x="-22893" y="617167"/>
                  <a:pt x="9105" y="444710"/>
                  <a:pt x="0" y="152651"/>
                </a:cubicBezTo>
                <a:close/>
              </a:path>
              <a:path w="8182786" h="7083568" stroke="0" extrusionOk="0">
                <a:moveTo>
                  <a:pt x="0" y="152651"/>
                </a:moveTo>
                <a:cubicBezTo>
                  <a:pt x="-3916" y="65929"/>
                  <a:pt x="53471" y="5582"/>
                  <a:pt x="152651" y="0"/>
                </a:cubicBezTo>
                <a:cubicBezTo>
                  <a:pt x="374755" y="-15483"/>
                  <a:pt x="607814" y="11047"/>
                  <a:pt x="966658" y="0"/>
                </a:cubicBezTo>
                <a:cubicBezTo>
                  <a:pt x="1325502" y="-11047"/>
                  <a:pt x="1332522" y="-12927"/>
                  <a:pt x="1544340" y="0"/>
                </a:cubicBezTo>
                <a:cubicBezTo>
                  <a:pt x="1756158" y="12927"/>
                  <a:pt x="1856816" y="-4399"/>
                  <a:pt x="2043247" y="0"/>
                </a:cubicBezTo>
                <a:cubicBezTo>
                  <a:pt x="2229678" y="4399"/>
                  <a:pt x="2472097" y="-14823"/>
                  <a:pt x="2778479" y="0"/>
                </a:cubicBezTo>
                <a:cubicBezTo>
                  <a:pt x="3084861" y="14823"/>
                  <a:pt x="3144316" y="-9970"/>
                  <a:pt x="3356161" y="0"/>
                </a:cubicBezTo>
                <a:cubicBezTo>
                  <a:pt x="3568006" y="9970"/>
                  <a:pt x="3772691" y="-5222"/>
                  <a:pt x="4170168" y="0"/>
                </a:cubicBezTo>
                <a:cubicBezTo>
                  <a:pt x="4567645" y="5222"/>
                  <a:pt x="4429251" y="22279"/>
                  <a:pt x="4669075" y="0"/>
                </a:cubicBezTo>
                <a:cubicBezTo>
                  <a:pt x="4908899" y="-22279"/>
                  <a:pt x="5185641" y="-35660"/>
                  <a:pt x="5483082" y="0"/>
                </a:cubicBezTo>
                <a:cubicBezTo>
                  <a:pt x="5780523" y="35660"/>
                  <a:pt x="5720644" y="-19757"/>
                  <a:pt x="5903214" y="0"/>
                </a:cubicBezTo>
                <a:cubicBezTo>
                  <a:pt x="6085784" y="19757"/>
                  <a:pt x="6403170" y="-26204"/>
                  <a:pt x="6559671" y="0"/>
                </a:cubicBezTo>
                <a:cubicBezTo>
                  <a:pt x="6716172" y="26204"/>
                  <a:pt x="6932011" y="22409"/>
                  <a:pt x="7216128" y="0"/>
                </a:cubicBezTo>
                <a:cubicBezTo>
                  <a:pt x="7500245" y="-22409"/>
                  <a:pt x="7676466" y="20666"/>
                  <a:pt x="8030135" y="0"/>
                </a:cubicBezTo>
                <a:cubicBezTo>
                  <a:pt x="8127522" y="16022"/>
                  <a:pt x="8191468" y="60743"/>
                  <a:pt x="8182786" y="152651"/>
                </a:cubicBezTo>
                <a:cubicBezTo>
                  <a:pt x="8149986" y="324053"/>
                  <a:pt x="8175471" y="641432"/>
                  <a:pt x="8182786" y="830478"/>
                </a:cubicBezTo>
                <a:cubicBezTo>
                  <a:pt x="8190101" y="1019524"/>
                  <a:pt x="8153418" y="1357764"/>
                  <a:pt x="8182786" y="1508304"/>
                </a:cubicBezTo>
                <a:cubicBezTo>
                  <a:pt x="8212154" y="1658844"/>
                  <a:pt x="8149902" y="2048216"/>
                  <a:pt x="8182786" y="2321696"/>
                </a:cubicBezTo>
                <a:cubicBezTo>
                  <a:pt x="8215670" y="2595176"/>
                  <a:pt x="8209274" y="2681393"/>
                  <a:pt x="8182786" y="2999523"/>
                </a:cubicBezTo>
                <a:cubicBezTo>
                  <a:pt x="8156298" y="3317653"/>
                  <a:pt x="8184408" y="3328230"/>
                  <a:pt x="8182786" y="3474001"/>
                </a:cubicBezTo>
                <a:cubicBezTo>
                  <a:pt x="8181164" y="3619772"/>
                  <a:pt x="8176457" y="3833358"/>
                  <a:pt x="8182786" y="4016263"/>
                </a:cubicBezTo>
                <a:cubicBezTo>
                  <a:pt x="8189115" y="4199168"/>
                  <a:pt x="8153566" y="4478669"/>
                  <a:pt x="8182786" y="4829655"/>
                </a:cubicBezTo>
                <a:cubicBezTo>
                  <a:pt x="8212006" y="5180641"/>
                  <a:pt x="8196792" y="5269530"/>
                  <a:pt x="8182786" y="5507481"/>
                </a:cubicBezTo>
                <a:cubicBezTo>
                  <a:pt x="8168780" y="5745432"/>
                  <a:pt x="8170713" y="5790078"/>
                  <a:pt x="8182786" y="6049742"/>
                </a:cubicBezTo>
                <a:cubicBezTo>
                  <a:pt x="8194859" y="6309406"/>
                  <a:pt x="8200963" y="6563207"/>
                  <a:pt x="8182786" y="6930917"/>
                </a:cubicBezTo>
                <a:cubicBezTo>
                  <a:pt x="8175139" y="7014791"/>
                  <a:pt x="8116434" y="7085283"/>
                  <a:pt x="8030135" y="7083568"/>
                </a:cubicBezTo>
                <a:cubicBezTo>
                  <a:pt x="7834928" y="7076877"/>
                  <a:pt x="7700526" y="7082004"/>
                  <a:pt x="7373678" y="7083568"/>
                </a:cubicBezTo>
                <a:cubicBezTo>
                  <a:pt x="7046830" y="7085132"/>
                  <a:pt x="6990639" y="7108197"/>
                  <a:pt x="6874771" y="7083568"/>
                </a:cubicBezTo>
                <a:cubicBezTo>
                  <a:pt x="6758903" y="7058939"/>
                  <a:pt x="6383250" y="7115305"/>
                  <a:pt x="6139539" y="7083568"/>
                </a:cubicBezTo>
                <a:cubicBezTo>
                  <a:pt x="5895828" y="7051831"/>
                  <a:pt x="5843799" y="7095322"/>
                  <a:pt x="5640632" y="7083568"/>
                </a:cubicBezTo>
                <a:cubicBezTo>
                  <a:pt x="5437465" y="7071814"/>
                  <a:pt x="5125351" y="7107071"/>
                  <a:pt x="4905400" y="7083568"/>
                </a:cubicBezTo>
                <a:cubicBezTo>
                  <a:pt x="4685449" y="7060065"/>
                  <a:pt x="4643088" y="7084914"/>
                  <a:pt x="4485267" y="7083568"/>
                </a:cubicBezTo>
                <a:cubicBezTo>
                  <a:pt x="4327446" y="7082222"/>
                  <a:pt x="4087790" y="7117616"/>
                  <a:pt x="3750035" y="7083568"/>
                </a:cubicBezTo>
                <a:cubicBezTo>
                  <a:pt x="3412280" y="7049520"/>
                  <a:pt x="3476030" y="7099057"/>
                  <a:pt x="3251128" y="7083568"/>
                </a:cubicBezTo>
                <a:cubicBezTo>
                  <a:pt x="3026226" y="7068079"/>
                  <a:pt x="2961019" y="7079242"/>
                  <a:pt x="2830996" y="7083568"/>
                </a:cubicBezTo>
                <a:cubicBezTo>
                  <a:pt x="2700973" y="7087894"/>
                  <a:pt x="2551090" y="7100915"/>
                  <a:pt x="2332088" y="7083568"/>
                </a:cubicBezTo>
                <a:cubicBezTo>
                  <a:pt x="2113086" y="7066221"/>
                  <a:pt x="1770552" y="7075537"/>
                  <a:pt x="1596856" y="7083568"/>
                </a:cubicBezTo>
                <a:cubicBezTo>
                  <a:pt x="1423160" y="7091599"/>
                  <a:pt x="1224023" y="7100572"/>
                  <a:pt x="1097949" y="7083568"/>
                </a:cubicBezTo>
                <a:cubicBezTo>
                  <a:pt x="971875" y="7066564"/>
                  <a:pt x="589687" y="7060928"/>
                  <a:pt x="152651" y="7083568"/>
                </a:cubicBezTo>
                <a:cubicBezTo>
                  <a:pt x="83022" y="7086479"/>
                  <a:pt x="-5222" y="7018596"/>
                  <a:pt x="0" y="6930917"/>
                </a:cubicBezTo>
                <a:cubicBezTo>
                  <a:pt x="5433" y="6597337"/>
                  <a:pt x="1221" y="6427559"/>
                  <a:pt x="0" y="6185308"/>
                </a:cubicBezTo>
                <a:cubicBezTo>
                  <a:pt x="-1221" y="5943057"/>
                  <a:pt x="3943" y="5845490"/>
                  <a:pt x="0" y="5643046"/>
                </a:cubicBezTo>
                <a:cubicBezTo>
                  <a:pt x="-3943" y="5440602"/>
                  <a:pt x="5196" y="5126006"/>
                  <a:pt x="0" y="4829655"/>
                </a:cubicBezTo>
                <a:cubicBezTo>
                  <a:pt x="-5196" y="4533304"/>
                  <a:pt x="14452" y="4453113"/>
                  <a:pt x="0" y="4151828"/>
                </a:cubicBezTo>
                <a:cubicBezTo>
                  <a:pt x="-14452" y="3850543"/>
                  <a:pt x="-28612" y="3726060"/>
                  <a:pt x="0" y="3338436"/>
                </a:cubicBezTo>
                <a:cubicBezTo>
                  <a:pt x="28612" y="2950812"/>
                  <a:pt x="-15742" y="2955559"/>
                  <a:pt x="0" y="2592827"/>
                </a:cubicBezTo>
                <a:cubicBezTo>
                  <a:pt x="15742" y="2230095"/>
                  <a:pt x="-22901" y="2193201"/>
                  <a:pt x="0" y="1982783"/>
                </a:cubicBezTo>
                <a:cubicBezTo>
                  <a:pt x="22901" y="1772365"/>
                  <a:pt x="-36287" y="1508877"/>
                  <a:pt x="0" y="1237174"/>
                </a:cubicBezTo>
                <a:cubicBezTo>
                  <a:pt x="36287" y="965471"/>
                  <a:pt x="52759" y="460528"/>
                  <a:pt x="0" y="152651"/>
                </a:cubicBezTo>
                <a:close/>
              </a:path>
            </a:pathLst>
          </a:custGeom>
          <a:solidFill>
            <a:schemeClr val="bg1"/>
          </a:solidFill>
          <a:ln w="9525">
            <a:solidFill>
              <a:schemeClr val="tx1"/>
            </a:solidFill>
            <a:extLst>
              <a:ext uri="{C807C97D-BFC1-408E-A445-0C87EB9F89A2}">
                <ask:lineSketchStyleProps xmlns:ask="http://schemas.microsoft.com/office/drawing/2018/sketchyshapes" sd="1219033472">
                  <a:custGeom>
                    <a:avLst/>
                    <a:gdLst>
                      <a:gd name="connsiteX0" fmla="*/ 0 w 5803361"/>
                      <a:gd name="connsiteY0" fmla="*/ 144753 h 6717117"/>
                      <a:gd name="connsiteX1" fmla="*/ 108262 w 5803361"/>
                      <a:gd name="connsiteY1" fmla="*/ 0 h 6717117"/>
                      <a:gd name="connsiteX2" fmla="*/ 629700 w 5803361"/>
                      <a:gd name="connsiteY2" fmla="*/ 0 h 6717117"/>
                      <a:gd name="connsiteX3" fmla="*/ 1095270 w 5803361"/>
                      <a:gd name="connsiteY3" fmla="*/ 0 h 6717117"/>
                      <a:gd name="connsiteX4" fmla="*/ 1672576 w 5803361"/>
                      <a:gd name="connsiteY4" fmla="*/ 0 h 6717117"/>
                      <a:gd name="connsiteX5" fmla="*/ 2082278 w 5803361"/>
                      <a:gd name="connsiteY5" fmla="*/ 0 h 6717117"/>
                      <a:gd name="connsiteX6" fmla="*/ 2436110 w 5803361"/>
                      <a:gd name="connsiteY6" fmla="*/ 0 h 6717117"/>
                      <a:gd name="connsiteX7" fmla="*/ 2901680 w 5803361"/>
                      <a:gd name="connsiteY7" fmla="*/ 0 h 6717117"/>
                      <a:gd name="connsiteX8" fmla="*/ 3423118 w 5803361"/>
                      <a:gd name="connsiteY8" fmla="*/ 0 h 6717117"/>
                      <a:gd name="connsiteX9" fmla="*/ 4000425 w 5803361"/>
                      <a:gd name="connsiteY9" fmla="*/ 0 h 6717117"/>
                      <a:gd name="connsiteX10" fmla="*/ 4521862 w 5803361"/>
                      <a:gd name="connsiteY10" fmla="*/ 0 h 6717117"/>
                      <a:gd name="connsiteX11" fmla="*/ 5099169 w 5803361"/>
                      <a:gd name="connsiteY11" fmla="*/ 0 h 6717117"/>
                      <a:gd name="connsiteX12" fmla="*/ 5695098 w 5803361"/>
                      <a:gd name="connsiteY12" fmla="*/ 0 h 6717117"/>
                      <a:gd name="connsiteX13" fmla="*/ 5803361 w 5803361"/>
                      <a:gd name="connsiteY13" fmla="*/ 144753 h 6717117"/>
                      <a:gd name="connsiteX14" fmla="*/ 5803361 w 5803361"/>
                      <a:gd name="connsiteY14" fmla="*/ 916067 h 6717117"/>
                      <a:gd name="connsiteX15" fmla="*/ 5803361 w 5803361"/>
                      <a:gd name="connsiteY15" fmla="*/ 1430275 h 6717117"/>
                      <a:gd name="connsiteX16" fmla="*/ 5803361 w 5803361"/>
                      <a:gd name="connsiteY16" fmla="*/ 1880208 h 6717117"/>
                      <a:gd name="connsiteX17" fmla="*/ 5803361 w 5803361"/>
                      <a:gd name="connsiteY17" fmla="*/ 2394417 h 6717117"/>
                      <a:gd name="connsiteX18" fmla="*/ 5803361 w 5803361"/>
                      <a:gd name="connsiteY18" fmla="*/ 2908625 h 6717117"/>
                      <a:gd name="connsiteX19" fmla="*/ 5803361 w 5803361"/>
                      <a:gd name="connsiteY19" fmla="*/ 3551386 h 6717117"/>
                      <a:gd name="connsiteX20" fmla="*/ 5803361 w 5803361"/>
                      <a:gd name="connsiteY20" fmla="*/ 4194148 h 6717117"/>
                      <a:gd name="connsiteX21" fmla="*/ 5803361 w 5803361"/>
                      <a:gd name="connsiteY21" fmla="*/ 4772632 h 6717117"/>
                      <a:gd name="connsiteX22" fmla="*/ 5803361 w 5803361"/>
                      <a:gd name="connsiteY22" fmla="*/ 5543945 h 6717117"/>
                      <a:gd name="connsiteX23" fmla="*/ 5803361 w 5803361"/>
                      <a:gd name="connsiteY23" fmla="*/ 6572363 h 6717117"/>
                      <a:gd name="connsiteX24" fmla="*/ 5695098 w 5803361"/>
                      <a:gd name="connsiteY24" fmla="*/ 6717117 h 6717117"/>
                      <a:gd name="connsiteX25" fmla="*/ 5229528 w 5803361"/>
                      <a:gd name="connsiteY25" fmla="*/ 6717117 h 6717117"/>
                      <a:gd name="connsiteX26" fmla="*/ 4652222 w 5803361"/>
                      <a:gd name="connsiteY26" fmla="*/ 6717117 h 6717117"/>
                      <a:gd name="connsiteX27" fmla="*/ 4354257 w 5803361"/>
                      <a:gd name="connsiteY27" fmla="*/ 6717117 h 6717117"/>
                      <a:gd name="connsiteX28" fmla="*/ 3776951 w 5803361"/>
                      <a:gd name="connsiteY28" fmla="*/ 6717117 h 6717117"/>
                      <a:gd name="connsiteX29" fmla="*/ 3199644 w 5803361"/>
                      <a:gd name="connsiteY29" fmla="*/ 6717117 h 6717117"/>
                      <a:gd name="connsiteX30" fmla="*/ 2901680 w 5803361"/>
                      <a:gd name="connsiteY30" fmla="*/ 6717117 h 6717117"/>
                      <a:gd name="connsiteX31" fmla="*/ 2436110 w 5803361"/>
                      <a:gd name="connsiteY31" fmla="*/ 6717117 h 6717117"/>
                      <a:gd name="connsiteX32" fmla="*/ 2026409 w 5803361"/>
                      <a:gd name="connsiteY32" fmla="*/ 6717117 h 6717117"/>
                      <a:gd name="connsiteX33" fmla="*/ 1616708 w 5803361"/>
                      <a:gd name="connsiteY33" fmla="*/ 6717117 h 6717117"/>
                      <a:gd name="connsiteX34" fmla="*/ 1207007 w 5803361"/>
                      <a:gd name="connsiteY34" fmla="*/ 6717117 h 6717117"/>
                      <a:gd name="connsiteX35" fmla="*/ 909042 w 5803361"/>
                      <a:gd name="connsiteY35" fmla="*/ 6717117 h 6717117"/>
                      <a:gd name="connsiteX36" fmla="*/ 108262 w 5803361"/>
                      <a:gd name="connsiteY36" fmla="*/ 6717117 h 6717117"/>
                      <a:gd name="connsiteX37" fmla="*/ 0 w 5803361"/>
                      <a:gd name="connsiteY37" fmla="*/ 6572363 h 6717117"/>
                      <a:gd name="connsiteX38" fmla="*/ 0 w 5803361"/>
                      <a:gd name="connsiteY38" fmla="*/ 6122430 h 6717117"/>
                      <a:gd name="connsiteX39" fmla="*/ 0 w 5803361"/>
                      <a:gd name="connsiteY39" fmla="*/ 5479669 h 6717117"/>
                      <a:gd name="connsiteX40" fmla="*/ 0 w 5803361"/>
                      <a:gd name="connsiteY40" fmla="*/ 4772632 h 6717117"/>
                      <a:gd name="connsiteX41" fmla="*/ 0 w 5803361"/>
                      <a:gd name="connsiteY41" fmla="*/ 4194148 h 6717117"/>
                      <a:gd name="connsiteX42" fmla="*/ 0 w 5803361"/>
                      <a:gd name="connsiteY42" fmla="*/ 3679938 h 6717117"/>
                      <a:gd name="connsiteX43" fmla="*/ 0 w 5803361"/>
                      <a:gd name="connsiteY43" fmla="*/ 3165730 h 6717117"/>
                      <a:gd name="connsiteX44" fmla="*/ 0 w 5803361"/>
                      <a:gd name="connsiteY44" fmla="*/ 2458693 h 6717117"/>
                      <a:gd name="connsiteX45" fmla="*/ 0 w 5803361"/>
                      <a:gd name="connsiteY45" fmla="*/ 2008760 h 6717117"/>
                      <a:gd name="connsiteX46" fmla="*/ 0 w 5803361"/>
                      <a:gd name="connsiteY46" fmla="*/ 1430275 h 6717117"/>
                      <a:gd name="connsiteX47" fmla="*/ 0 w 5803361"/>
                      <a:gd name="connsiteY47" fmla="*/ 787515 h 6717117"/>
                      <a:gd name="connsiteX48" fmla="*/ 0 w 5803361"/>
                      <a:gd name="connsiteY48" fmla="*/ 144753 h 6717117"/>
                      <a:gd name="connsiteX0" fmla="*/ 0 w 5803361"/>
                      <a:gd name="connsiteY0" fmla="*/ 144753 h 6717117"/>
                      <a:gd name="connsiteX1" fmla="*/ 108262 w 5803361"/>
                      <a:gd name="connsiteY1" fmla="*/ 0 h 6717117"/>
                      <a:gd name="connsiteX2" fmla="*/ 685569 w 5803361"/>
                      <a:gd name="connsiteY2" fmla="*/ 0 h 6717117"/>
                      <a:gd name="connsiteX3" fmla="*/ 1095270 w 5803361"/>
                      <a:gd name="connsiteY3" fmla="*/ 0 h 6717117"/>
                      <a:gd name="connsiteX4" fmla="*/ 1449103 w 5803361"/>
                      <a:gd name="connsiteY4" fmla="*/ 0 h 6717117"/>
                      <a:gd name="connsiteX5" fmla="*/ 1970541 w 5803361"/>
                      <a:gd name="connsiteY5" fmla="*/ 0 h 6717117"/>
                      <a:gd name="connsiteX6" fmla="*/ 2380242 w 5803361"/>
                      <a:gd name="connsiteY6" fmla="*/ 0 h 6717117"/>
                      <a:gd name="connsiteX7" fmla="*/ 2957548 w 5803361"/>
                      <a:gd name="connsiteY7" fmla="*/ 0 h 6717117"/>
                      <a:gd name="connsiteX8" fmla="*/ 3311381 w 5803361"/>
                      <a:gd name="connsiteY8" fmla="*/ 0 h 6717117"/>
                      <a:gd name="connsiteX9" fmla="*/ 3888688 w 5803361"/>
                      <a:gd name="connsiteY9" fmla="*/ 0 h 6717117"/>
                      <a:gd name="connsiteX10" fmla="*/ 4186652 w 5803361"/>
                      <a:gd name="connsiteY10" fmla="*/ 0 h 6717117"/>
                      <a:gd name="connsiteX11" fmla="*/ 4652222 w 5803361"/>
                      <a:gd name="connsiteY11" fmla="*/ 0 h 6717117"/>
                      <a:gd name="connsiteX12" fmla="*/ 5117791 w 5803361"/>
                      <a:gd name="connsiteY12" fmla="*/ 0 h 6717117"/>
                      <a:gd name="connsiteX13" fmla="*/ 5695098 w 5803361"/>
                      <a:gd name="connsiteY13" fmla="*/ 0 h 6717117"/>
                      <a:gd name="connsiteX14" fmla="*/ 5803361 w 5803361"/>
                      <a:gd name="connsiteY14" fmla="*/ 144753 h 6717117"/>
                      <a:gd name="connsiteX15" fmla="*/ 5803361 w 5803361"/>
                      <a:gd name="connsiteY15" fmla="*/ 787515 h 6717117"/>
                      <a:gd name="connsiteX16" fmla="*/ 5803361 w 5803361"/>
                      <a:gd name="connsiteY16" fmla="*/ 1430275 h 6717117"/>
                      <a:gd name="connsiteX17" fmla="*/ 5803361 w 5803361"/>
                      <a:gd name="connsiteY17" fmla="*/ 2201588 h 6717117"/>
                      <a:gd name="connsiteX18" fmla="*/ 5803361 w 5803361"/>
                      <a:gd name="connsiteY18" fmla="*/ 2844350 h 6717117"/>
                      <a:gd name="connsiteX19" fmla="*/ 5803361 w 5803361"/>
                      <a:gd name="connsiteY19" fmla="*/ 3294282 h 6717117"/>
                      <a:gd name="connsiteX20" fmla="*/ 5803361 w 5803361"/>
                      <a:gd name="connsiteY20" fmla="*/ 3808491 h 6717117"/>
                      <a:gd name="connsiteX21" fmla="*/ 5803361 w 5803361"/>
                      <a:gd name="connsiteY21" fmla="*/ 4579804 h 6717117"/>
                      <a:gd name="connsiteX22" fmla="*/ 5803361 w 5803361"/>
                      <a:gd name="connsiteY22" fmla="*/ 5222564 h 6717117"/>
                      <a:gd name="connsiteX23" fmla="*/ 5803361 w 5803361"/>
                      <a:gd name="connsiteY23" fmla="*/ 5736773 h 6717117"/>
                      <a:gd name="connsiteX24" fmla="*/ 5803361 w 5803361"/>
                      <a:gd name="connsiteY24" fmla="*/ 6572363 h 6717117"/>
                      <a:gd name="connsiteX25" fmla="*/ 5695098 w 5803361"/>
                      <a:gd name="connsiteY25" fmla="*/ 6717117 h 6717117"/>
                      <a:gd name="connsiteX26" fmla="*/ 5229528 w 5803361"/>
                      <a:gd name="connsiteY26" fmla="*/ 6717117 h 6717117"/>
                      <a:gd name="connsiteX27" fmla="*/ 4875696 w 5803361"/>
                      <a:gd name="connsiteY27" fmla="*/ 6717117 h 6717117"/>
                      <a:gd name="connsiteX28" fmla="*/ 4354257 w 5803361"/>
                      <a:gd name="connsiteY28" fmla="*/ 6717117 h 6717117"/>
                      <a:gd name="connsiteX29" fmla="*/ 4000425 w 5803361"/>
                      <a:gd name="connsiteY29" fmla="*/ 6717117 h 6717117"/>
                      <a:gd name="connsiteX30" fmla="*/ 3478987 w 5803361"/>
                      <a:gd name="connsiteY30" fmla="*/ 6717117 h 6717117"/>
                      <a:gd name="connsiteX31" fmla="*/ 3181022 w 5803361"/>
                      <a:gd name="connsiteY31" fmla="*/ 6717117 h 6717117"/>
                      <a:gd name="connsiteX32" fmla="*/ 2659584 w 5803361"/>
                      <a:gd name="connsiteY32" fmla="*/ 6717117 h 6717117"/>
                      <a:gd name="connsiteX33" fmla="*/ 2305751 w 5803361"/>
                      <a:gd name="connsiteY33" fmla="*/ 6717117 h 6717117"/>
                      <a:gd name="connsiteX34" fmla="*/ 2007787 w 5803361"/>
                      <a:gd name="connsiteY34" fmla="*/ 6717117 h 6717117"/>
                      <a:gd name="connsiteX35" fmla="*/ 1653953 w 5803361"/>
                      <a:gd name="connsiteY35" fmla="*/ 6717117 h 6717117"/>
                      <a:gd name="connsiteX36" fmla="*/ 1132515 w 5803361"/>
                      <a:gd name="connsiteY36" fmla="*/ 6717117 h 6717117"/>
                      <a:gd name="connsiteX37" fmla="*/ 778682 w 5803361"/>
                      <a:gd name="connsiteY37" fmla="*/ 6717117 h 6717117"/>
                      <a:gd name="connsiteX38" fmla="*/ 108262 w 5803361"/>
                      <a:gd name="connsiteY38" fmla="*/ 6717117 h 6717117"/>
                      <a:gd name="connsiteX39" fmla="*/ 0 w 5803361"/>
                      <a:gd name="connsiteY39" fmla="*/ 6572363 h 6717117"/>
                      <a:gd name="connsiteX40" fmla="*/ 0 w 5803361"/>
                      <a:gd name="connsiteY40" fmla="*/ 5865326 h 6717117"/>
                      <a:gd name="connsiteX41" fmla="*/ 0 w 5803361"/>
                      <a:gd name="connsiteY41" fmla="*/ 5351116 h 6717117"/>
                      <a:gd name="connsiteX42" fmla="*/ 0 w 5803361"/>
                      <a:gd name="connsiteY42" fmla="*/ 4579804 h 6717117"/>
                      <a:gd name="connsiteX43" fmla="*/ 0 w 5803361"/>
                      <a:gd name="connsiteY43" fmla="*/ 3937043 h 6717117"/>
                      <a:gd name="connsiteX44" fmla="*/ 0 w 5803361"/>
                      <a:gd name="connsiteY44" fmla="*/ 3165730 h 6717117"/>
                      <a:gd name="connsiteX45" fmla="*/ 0 w 5803361"/>
                      <a:gd name="connsiteY45" fmla="*/ 2458693 h 6717117"/>
                      <a:gd name="connsiteX46" fmla="*/ 0 w 5803361"/>
                      <a:gd name="connsiteY46" fmla="*/ 1880208 h 6717117"/>
                      <a:gd name="connsiteX47" fmla="*/ 0 w 5803361"/>
                      <a:gd name="connsiteY47" fmla="*/ 1173171 h 6717117"/>
                      <a:gd name="connsiteX48" fmla="*/ 0 w 5803361"/>
                      <a:gd name="connsiteY48" fmla="*/ 144753 h 671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03361" h="6717117" fill="none" extrusionOk="0">
                        <a:moveTo>
                          <a:pt x="0" y="144753"/>
                        </a:moveTo>
                        <a:cubicBezTo>
                          <a:pt x="-3550" y="52210"/>
                          <a:pt x="46209" y="-6200"/>
                          <a:pt x="108262" y="0"/>
                        </a:cubicBezTo>
                        <a:cubicBezTo>
                          <a:pt x="366906" y="-18587"/>
                          <a:pt x="374911" y="-7250"/>
                          <a:pt x="629700" y="0"/>
                        </a:cubicBezTo>
                        <a:cubicBezTo>
                          <a:pt x="880519" y="11407"/>
                          <a:pt x="903929" y="32401"/>
                          <a:pt x="1095270" y="0"/>
                        </a:cubicBezTo>
                        <a:cubicBezTo>
                          <a:pt x="1245958" y="-21026"/>
                          <a:pt x="1475591" y="-8953"/>
                          <a:pt x="1672576" y="0"/>
                        </a:cubicBezTo>
                        <a:cubicBezTo>
                          <a:pt x="1862519" y="17734"/>
                          <a:pt x="1912991" y="-16449"/>
                          <a:pt x="2082278" y="0"/>
                        </a:cubicBezTo>
                        <a:cubicBezTo>
                          <a:pt x="2260416" y="-3417"/>
                          <a:pt x="2343315" y="-25464"/>
                          <a:pt x="2436110" y="0"/>
                        </a:cubicBezTo>
                        <a:cubicBezTo>
                          <a:pt x="2543699" y="13610"/>
                          <a:pt x="2767324" y="-8324"/>
                          <a:pt x="2901680" y="0"/>
                        </a:cubicBezTo>
                        <a:cubicBezTo>
                          <a:pt x="3065120" y="-5240"/>
                          <a:pt x="3198538" y="-11758"/>
                          <a:pt x="3423118" y="0"/>
                        </a:cubicBezTo>
                        <a:cubicBezTo>
                          <a:pt x="3679139" y="-3819"/>
                          <a:pt x="3748645" y="-25905"/>
                          <a:pt x="4000425" y="0"/>
                        </a:cubicBezTo>
                        <a:cubicBezTo>
                          <a:pt x="4235815" y="17159"/>
                          <a:pt x="4328042" y="-25769"/>
                          <a:pt x="4521862" y="0"/>
                        </a:cubicBezTo>
                        <a:cubicBezTo>
                          <a:pt x="4708178" y="51850"/>
                          <a:pt x="4849412" y="23603"/>
                          <a:pt x="5099169" y="0"/>
                        </a:cubicBezTo>
                        <a:cubicBezTo>
                          <a:pt x="5385073" y="-62072"/>
                          <a:pt x="5580063" y="39662"/>
                          <a:pt x="5695098" y="0"/>
                        </a:cubicBezTo>
                        <a:cubicBezTo>
                          <a:pt x="5763018" y="-11542"/>
                          <a:pt x="5810504" y="78076"/>
                          <a:pt x="5803361" y="144753"/>
                        </a:cubicBezTo>
                        <a:cubicBezTo>
                          <a:pt x="5849541" y="413584"/>
                          <a:pt x="5821406" y="677850"/>
                          <a:pt x="5803361" y="916067"/>
                        </a:cubicBezTo>
                        <a:cubicBezTo>
                          <a:pt x="5776856" y="1163947"/>
                          <a:pt x="5829727" y="1246696"/>
                          <a:pt x="5803361" y="1430275"/>
                        </a:cubicBezTo>
                        <a:cubicBezTo>
                          <a:pt x="5794205" y="1602237"/>
                          <a:pt x="5815627" y="1657713"/>
                          <a:pt x="5803361" y="1880208"/>
                        </a:cubicBezTo>
                        <a:cubicBezTo>
                          <a:pt x="5802460" y="2099617"/>
                          <a:pt x="5796068" y="2175210"/>
                          <a:pt x="5803361" y="2394417"/>
                        </a:cubicBezTo>
                        <a:cubicBezTo>
                          <a:pt x="5818892" y="2612072"/>
                          <a:pt x="5798596" y="2674034"/>
                          <a:pt x="5803361" y="2908625"/>
                        </a:cubicBezTo>
                        <a:cubicBezTo>
                          <a:pt x="5818956" y="3143405"/>
                          <a:pt x="5823842" y="3286206"/>
                          <a:pt x="5803361" y="3551386"/>
                        </a:cubicBezTo>
                        <a:cubicBezTo>
                          <a:pt x="5797604" y="3809800"/>
                          <a:pt x="5800876" y="4040913"/>
                          <a:pt x="5803361" y="4194148"/>
                        </a:cubicBezTo>
                        <a:cubicBezTo>
                          <a:pt x="5793882" y="4314509"/>
                          <a:pt x="5805434" y="4592577"/>
                          <a:pt x="5803361" y="4772632"/>
                        </a:cubicBezTo>
                        <a:cubicBezTo>
                          <a:pt x="5795951" y="4965004"/>
                          <a:pt x="5777658" y="5224207"/>
                          <a:pt x="5803361" y="5543945"/>
                        </a:cubicBezTo>
                        <a:cubicBezTo>
                          <a:pt x="5810585" y="5798015"/>
                          <a:pt x="5740355" y="6248359"/>
                          <a:pt x="5803361" y="6572363"/>
                        </a:cubicBezTo>
                        <a:cubicBezTo>
                          <a:pt x="5823211" y="6654597"/>
                          <a:pt x="5776135" y="6731432"/>
                          <a:pt x="5695098" y="6717117"/>
                        </a:cubicBezTo>
                        <a:cubicBezTo>
                          <a:pt x="5564240" y="6712202"/>
                          <a:pt x="5437606" y="6750641"/>
                          <a:pt x="5229528" y="6717117"/>
                        </a:cubicBezTo>
                        <a:cubicBezTo>
                          <a:pt x="5033142" y="6699522"/>
                          <a:pt x="4921769" y="6733954"/>
                          <a:pt x="4652222" y="6717117"/>
                        </a:cubicBezTo>
                        <a:cubicBezTo>
                          <a:pt x="4377729" y="6694405"/>
                          <a:pt x="4492773" y="6727796"/>
                          <a:pt x="4354257" y="6717117"/>
                        </a:cubicBezTo>
                        <a:cubicBezTo>
                          <a:pt x="4210878" y="6721699"/>
                          <a:pt x="4000364" y="6747575"/>
                          <a:pt x="3776951" y="6717117"/>
                        </a:cubicBezTo>
                        <a:cubicBezTo>
                          <a:pt x="3580655" y="6690395"/>
                          <a:pt x="3487134" y="6736099"/>
                          <a:pt x="3199644" y="6717117"/>
                        </a:cubicBezTo>
                        <a:cubicBezTo>
                          <a:pt x="2924464" y="6688142"/>
                          <a:pt x="2957296" y="6725795"/>
                          <a:pt x="2901680" y="6717117"/>
                        </a:cubicBezTo>
                        <a:cubicBezTo>
                          <a:pt x="2831996" y="6721129"/>
                          <a:pt x="2646374" y="6710988"/>
                          <a:pt x="2436110" y="6717117"/>
                        </a:cubicBezTo>
                        <a:cubicBezTo>
                          <a:pt x="2249498" y="6718153"/>
                          <a:pt x="2101702" y="6711989"/>
                          <a:pt x="2026409" y="6717117"/>
                        </a:cubicBezTo>
                        <a:cubicBezTo>
                          <a:pt x="1937381" y="6727159"/>
                          <a:pt x="1704295" y="6708662"/>
                          <a:pt x="1616708" y="6717117"/>
                        </a:cubicBezTo>
                        <a:cubicBezTo>
                          <a:pt x="1524143" y="6728337"/>
                          <a:pt x="1322597" y="6735248"/>
                          <a:pt x="1207007" y="6717117"/>
                        </a:cubicBezTo>
                        <a:cubicBezTo>
                          <a:pt x="1090507" y="6715085"/>
                          <a:pt x="1034823" y="6721450"/>
                          <a:pt x="909042" y="6717117"/>
                        </a:cubicBezTo>
                        <a:cubicBezTo>
                          <a:pt x="774246" y="6716223"/>
                          <a:pt x="346436" y="6728575"/>
                          <a:pt x="108262" y="6717117"/>
                        </a:cubicBezTo>
                        <a:cubicBezTo>
                          <a:pt x="47292" y="6728464"/>
                          <a:pt x="-9072" y="6645682"/>
                          <a:pt x="0" y="6572363"/>
                        </a:cubicBezTo>
                        <a:cubicBezTo>
                          <a:pt x="4157" y="6470866"/>
                          <a:pt x="-3431" y="6295364"/>
                          <a:pt x="0" y="6122430"/>
                        </a:cubicBezTo>
                        <a:cubicBezTo>
                          <a:pt x="23169" y="5968725"/>
                          <a:pt x="-24632" y="5640914"/>
                          <a:pt x="0" y="5479669"/>
                        </a:cubicBezTo>
                        <a:cubicBezTo>
                          <a:pt x="50360" y="5377130"/>
                          <a:pt x="10388" y="4960681"/>
                          <a:pt x="0" y="4772632"/>
                        </a:cubicBezTo>
                        <a:cubicBezTo>
                          <a:pt x="-15909" y="4576022"/>
                          <a:pt x="3356" y="4468623"/>
                          <a:pt x="0" y="4194148"/>
                        </a:cubicBezTo>
                        <a:cubicBezTo>
                          <a:pt x="15244" y="3927173"/>
                          <a:pt x="-6865" y="3800832"/>
                          <a:pt x="0" y="3679938"/>
                        </a:cubicBezTo>
                        <a:cubicBezTo>
                          <a:pt x="19322" y="3554023"/>
                          <a:pt x="27841" y="3339290"/>
                          <a:pt x="0" y="3165730"/>
                        </a:cubicBezTo>
                        <a:cubicBezTo>
                          <a:pt x="9042" y="3002060"/>
                          <a:pt x="39574" y="2688680"/>
                          <a:pt x="0" y="2458693"/>
                        </a:cubicBezTo>
                        <a:cubicBezTo>
                          <a:pt x="29301" y="2189039"/>
                          <a:pt x="23711" y="2088789"/>
                          <a:pt x="0" y="2008760"/>
                        </a:cubicBezTo>
                        <a:cubicBezTo>
                          <a:pt x="169" y="1901520"/>
                          <a:pt x="13198" y="1688384"/>
                          <a:pt x="0" y="1430275"/>
                        </a:cubicBezTo>
                        <a:cubicBezTo>
                          <a:pt x="16965" y="1197273"/>
                          <a:pt x="42659" y="946632"/>
                          <a:pt x="0" y="787515"/>
                        </a:cubicBezTo>
                        <a:cubicBezTo>
                          <a:pt x="-24078" y="557212"/>
                          <a:pt x="-13873" y="390351"/>
                          <a:pt x="0" y="144753"/>
                        </a:cubicBezTo>
                        <a:close/>
                      </a:path>
                      <a:path w="5803361" h="6717117" stroke="0" extrusionOk="0">
                        <a:moveTo>
                          <a:pt x="0" y="144753"/>
                        </a:moveTo>
                        <a:cubicBezTo>
                          <a:pt x="13117" y="62675"/>
                          <a:pt x="47639" y="-5272"/>
                          <a:pt x="108262" y="0"/>
                        </a:cubicBezTo>
                        <a:cubicBezTo>
                          <a:pt x="258450" y="-12862"/>
                          <a:pt x="408903" y="2327"/>
                          <a:pt x="685569" y="0"/>
                        </a:cubicBezTo>
                        <a:cubicBezTo>
                          <a:pt x="939801" y="-11390"/>
                          <a:pt x="945177" y="-12026"/>
                          <a:pt x="1095270" y="0"/>
                        </a:cubicBezTo>
                        <a:cubicBezTo>
                          <a:pt x="1237664" y="19888"/>
                          <a:pt x="1316342" y="2444"/>
                          <a:pt x="1449103" y="0"/>
                        </a:cubicBezTo>
                        <a:cubicBezTo>
                          <a:pt x="1560857" y="1057"/>
                          <a:pt x="1753923" y="-29877"/>
                          <a:pt x="1970541" y="0"/>
                        </a:cubicBezTo>
                        <a:cubicBezTo>
                          <a:pt x="2183600" y="17549"/>
                          <a:pt x="2223774" y="-6205"/>
                          <a:pt x="2380242" y="0"/>
                        </a:cubicBezTo>
                        <a:cubicBezTo>
                          <a:pt x="2537064" y="27466"/>
                          <a:pt x="2689292" y="-10038"/>
                          <a:pt x="2957548" y="0"/>
                        </a:cubicBezTo>
                        <a:cubicBezTo>
                          <a:pt x="3255680" y="-12548"/>
                          <a:pt x="3163423" y="18068"/>
                          <a:pt x="3311381" y="0"/>
                        </a:cubicBezTo>
                        <a:cubicBezTo>
                          <a:pt x="3474663" y="12001"/>
                          <a:pt x="3694782" y="-30286"/>
                          <a:pt x="3888688" y="0"/>
                        </a:cubicBezTo>
                        <a:cubicBezTo>
                          <a:pt x="4083765" y="34361"/>
                          <a:pt x="4043962" y="-27557"/>
                          <a:pt x="4186652" y="0"/>
                        </a:cubicBezTo>
                        <a:cubicBezTo>
                          <a:pt x="4341494" y="8647"/>
                          <a:pt x="4540864" y="-41364"/>
                          <a:pt x="4652222" y="0"/>
                        </a:cubicBezTo>
                        <a:cubicBezTo>
                          <a:pt x="4782603" y="31325"/>
                          <a:pt x="4929370" y="19207"/>
                          <a:pt x="5117791" y="0"/>
                        </a:cubicBezTo>
                        <a:cubicBezTo>
                          <a:pt x="5314110" y="2345"/>
                          <a:pt x="5435572" y="24143"/>
                          <a:pt x="5695098" y="0"/>
                        </a:cubicBezTo>
                        <a:cubicBezTo>
                          <a:pt x="5759161" y="3095"/>
                          <a:pt x="5817527" y="49459"/>
                          <a:pt x="5803361" y="144753"/>
                        </a:cubicBezTo>
                        <a:cubicBezTo>
                          <a:pt x="5766424" y="296484"/>
                          <a:pt x="5816691" y="605170"/>
                          <a:pt x="5803361" y="787515"/>
                        </a:cubicBezTo>
                        <a:cubicBezTo>
                          <a:pt x="5818245" y="954783"/>
                          <a:pt x="5791013" y="1259313"/>
                          <a:pt x="5803361" y="1430275"/>
                        </a:cubicBezTo>
                        <a:cubicBezTo>
                          <a:pt x="5843785" y="1550915"/>
                          <a:pt x="5764411" y="1936781"/>
                          <a:pt x="5803361" y="2201588"/>
                        </a:cubicBezTo>
                        <a:cubicBezTo>
                          <a:pt x="5813870" y="2449594"/>
                          <a:pt x="5837433" y="2537578"/>
                          <a:pt x="5803361" y="2844350"/>
                        </a:cubicBezTo>
                        <a:cubicBezTo>
                          <a:pt x="5785799" y="3146354"/>
                          <a:pt x="5804973" y="3160317"/>
                          <a:pt x="5803361" y="3294282"/>
                        </a:cubicBezTo>
                        <a:cubicBezTo>
                          <a:pt x="5804769" y="3459303"/>
                          <a:pt x="5812572" y="3621035"/>
                          <a:pt x="5803361" y="3808491"/>
                        </a:cubicBezTo>
                        <a:cubicBezTo>
                          <a:pt x="5756764" y="4017710"/>
                          <a:pt x="5728478" y="4241868"/>
                          <a:pt x="5803361" y="4579804"/>
                        </a:cubicBezTo>
                        <a:cubicBezTo>
                          <a:pt x="5833793" y="4923175"/>
                          <a:pt x="5819145" y="4996410"/>
                          <a:pt x="5803361" y="5222564"/>
                        </a:cubicBezTo>
                        <a:cubicBezTo>
                          <a:pt x="5793140" y="5440199"/>
                          <a:pt x="5788622" y="5497433"/>
                          <a:pt x="5803361" y="5736773"/>
                        </a:cubicBezTo>
                        <a:cubicBezTo>
                          <a:pt x="5818799" y="5983025"/>
                          <a:pt x="5840663" y="6262626"/>
                          <a:pt x="5803361" y="6572363"/>
                        </a:cubicBezTo>
                        <a:cubicBezTo>
                          <a:pt x="5792747" y="6656234"/>
                          <a:pt x="5765179" y="6714639"/>
                          <a:pt x="5695098" y="6717117"/>
                        </a:cubicBezTo>
                        <a:cubicBezTo>
                          <a:pt x="5548505" y="6708230"/>
                          <a:pt x="5459232" y="6711979"/>
                          <a:pt x="5229528" y="6717117"/>
                        </a:cubicBezTo>
                        <a:cubicBezTo>
                          <a:pt x="4997449" y="6712254"/>
                          <a:pt x="4968012" y="6745477"/>
                          <a:pt x="4875696" y="6717117"/>
                        </a:cubicBezTo>
                        <a:cubicBezTo>
                          <a:pt x="4778628" y="6722490"/>
                          <a:pt x="4531381" y="6757944"/>
                          <a:pt x="4354257" y="6717117"/>
                        </a:cubicBezTo>
                        <a:cubicBezTo>
                          <a:pt x="4180517" y="6690256"/>
                          <a:pt x="4148855" y="6721191"/>
                          <a:pt x="4000425" y="6717117"/>
                        </a:cubicBezTo>
                        <a:cubicBezTo>
                          <a:pt x="3848906" y="6691470"/>
                          <a:pt x="3658988" y="6731523"/>
                          <a:pt x="3478987" y="6717117"/>
                        </a:cubicBezTo>
                        <a:cubicBezTo>
                          <a:pt x="3324435" y="6692281"/>
                          <a:pt x="3295259" y="6723300"/>
                          <a:pt x="3181022" y="6717117"/>
                        </a:cubicBezTo>
                        <a:cubicBezTo>
                          <a:pt x="3076218" y="6758555"/>
                          <a:pt x="2916979" y="6776181"/>
                          <a:pt x="2659584" y="6717117"/>
                        </a:cubicBezTo>
                        <a:cubicBezTo>
                          <a:pt x="2408684" y="6676739"/>
                          <a:pt x="2468418" y="6735135"/>
                          <a:pt x="2305751" y="6717117"/>
                        </a:cubicBezTo>
                        <a:cubicBezTo>
                          <a:pt x="2150249" y="6703915"/>
                          <a:pt x="2104425" y="6714083"/>
                          <a:pt x="2007787" y="6717117"/>
                        </a:cubicBezTo>
                        <a:cubicBezTo>
                          <a:pt x="1901088" y="6740338"/>
                          <a:pt x="1790031" y="6733843"/>
                          <a:pt x="1653953" y="6717117"/>
                        </a:cubicBezTo>
                        <a:cubicBezTo>
                          <a:pt x="1499135" y="6696595"/>
                          <a:pt x="1262665" y="6706262"/>
                          <a:pt x="1132515" y="6717117"/>
                        </a:cubicBezTo>
                        <a:cubicBezTo>
                          <a:pt x="1016092" y="6705955"/>
                          <a:pt x="867895" y="6720394"/>
                          <a:pt x="778682" y="6717117"/>
                        </a:cubicBezTo>
                        <a:cubicBezTo>
                          <a:pt x="694182" y="6726459"/>
                          <a:pt x="453602" y="6669143"/>
                          <a:pt x="108262" y="6717117"/>
                        </a:cubicBezTo>
                        <a:cubicBezTo>
                          <a:pt x="61059" y="6720696"/>
                          <a:pt x="-18268" y="6656161"/>
                          <a:pt x="0" y="6572363"/>
                        </a:cubicBezTo>
                        <a:cubicBezTo>
                          <a:pt x="19215" y="6280862"/>
                          <a:pt x="3515" y="6088348"/>
                          <a:pt x="0" y="5865326"/>
                        </a:cubicBezTo>
                        <a:cubicBezTo>
                          <a:pt x="4038" y="5655784"/>
                          <a:pt x="-15696" y="5553807"/>
                          <a:pt x="0" y="5351116"/>
                        </a:cubicBezTo>
                        <a:cubicBezTo>
                          <a:pt x="-4316" y="5195037"/>
                          <a:pt x="-12844" y="4927618"/>
                          <a:pt x="0" y="4579804"/>
                        </a:cubicBezTo>
                        <a:cubicBezTo>
                          <a:pt x="795" y="4290533"/>
                          <a:pt x="1348" y="4211638"/>
                          <a:pt x="0" y="3937043"/>
                        </a:cubicBezTo>
                        <a:cubicBezTo>
                          <a:pt x="-3719" y="3648178"/>
                          <a:pt x="-35793" y="3536741"/>
                          <a:pt x="0" y="3165730"/>
                        </a:cubicBezTo>
                        <a:cubicBezTo>
                          <a:pt x="18440" y="2797530"/>
                          <a:pt x="-17367" y="2800269"/>
                          <a:pt x="0" y="2458693"/>
                        </a:cubicBezTo>
                        <a:cubicBezTo>
                          <a:pt x="7856" y="2118962"/>
                          <a:pt x="-21654" y="2084845"/>
                          <a:pt x="0" y="1880208"/>
                        </a:cubicBezTo>
                        <a:cubicBezTo>
                          <a:pt x="28391" y="1675137"/>
                          <a:pt x="-56242" y="1414346"/>
                          <a:pt x="0" y="1173171"/>
                        </a:cubicBezTo>
                        <a:cubicBezTo>
                          <a:pt x="33444" y="909763"/>
                          <a:pt x="13047" y="421573"/>
                          <a:pt x="0" y="144753"/>
                        </a:cubicBezTo>
                        <a:close/>
                      </a:path>
                      <a:path w="5803361" h="6717117" fill="none" stroke="0" extrusionOk="0">
                        <a:moveTo>
                          <a:pt x="0" y="144753"/>
                        </a:moveTo>
                        <a:cubicBezTo>
                          <a:pt x="-7158" y="47665"/>
                          <a:pt x="40821" y="-4447"/>
                          <a:pt x="108262" y="0"/>
                        </a:cubicBezTo>
                        <a:cubicBezTo>
                          <a:pt x="369624" y="-16531"/>
                          <a:pt x="373498" y="-5395"/>
                          <a:pt x="629700" y="0"/>
                        </a:cubicBezTo>
                        <a:cubicBezTo>
                          <a:pt x="883205" y="6827"/>
                          <a:pt x="903926" y="34581"/>
                          <a:pt x="1095270" y="0"/>
                        </a:cubicBezTo>
                        <a:cubicBezTo>
                          <a:pt x="1275176" y="-36488"/>
                          <a:pt x="1488686" y="-11516"/>
                          <a:pt x="1672576" y="0"/>
                        </a:cubicBezTo>
                        <a:cubicBezTo>
                          <a:pt x="1876831" y="20032"/>
                          <a:pt x="1917045" y="-21860"/>
                          <a:pt x="2082278" y="0"/>
                        </a:cubicBezTo>
                        <a:cubicBezTo>
                          <a:pt x="2229615" y="10386"/>
                          <a:pt x="2333879" y="-16113"/>
                          <a:pt x="2436110" y="0"/>
                        </a:cubicBezTo>
                        <a:cubicBezTo>
                          <a:pt x="2532554" y="10174"/>
                          <a:pt x="2733836" y="23323"/>
                          <a:pt x="2901680" y="0"/>
                        </a:cubicBezTo>
                        <a:cubicBezTo>
                          <a:pt x="3074929" y="-8396"/>
                          <a:pt x="3189543" y="6729"/>
                          <a:pt x="3423118" y="0"/>
                        </a:cubicBezTo>
                        <a:cubicBezTo>
                          <a:pt x="3657206" y="-5974"/>
                          <a:pt x="3752042" y="-13365"/>
                          <a:pt x="4000425" y="0"/>
                        </a:cubicBezTo>
                        <a:cubicBezTo>
                          <a:pt x="4260692" y="29340"/>
                          <a:pt x="4327666" y="-10172"/>
                          <a:pt x="4521862" y="0"/>
                        </a:cubicBezTo>
                        <a:cubicBezTo>
                          <a:pt x="4723246" y="36732"/>
                          <a:pt x="4840468" y="49785"/>
                          <a:pt x="5099169" y="0"/>
                        </a:cubicBezTo>
                        <a:cubicBezTo>
                          <a:pt x="5379405" y="-37934"/>
                          <a:pt x="5562647" y="18768"/>
                          <a:pt x="5695098" y="0"/>
                        </a:cubicBezTo>
                        <a:cubicBezTo>
                          <a:pt x="5753892" y="-7861"/>
                          <a:pt x="5795369" y="78784"/>
                          <a:pt x="5803361" y="144753"/>
                        </a:cubicBezTo>
                        <a:cubicBezTo>
                          <a:pt x="5799933" y="405480"/>
                          <a:pt x="5816087" y="655889"/>
                          <a:pt x="5803361" y="916067"/>
                        </a:cubicBezTo>
                        <a:cubicBezTo>
                          <a:pt x="5786784" y="1161659"/>
                          <a:pt x="5805734" y="1251663"/>
                          <a:pt x="5803361" y="1430275"/>
                        </a:cubicBezTo>
                        <a:cubicBezTo>
                          <a:pt x="5792672" y="1615884"/>
                          <a:pt x="5812067" y="1668988"/>
                          <a:pt x="5803361" y="1880208"/>
                        </a:cubicBezTo>
                        <a:cubicBezTo>
                          <a:pt x="5800234" y="2103875"/>
                          <a:pt x="5792901" y="2173162"/>
                          <a:pt x="5803361" y="2394417"/>
                        </a:cubicBezTo>
                        <a:cubicBezTo>
                          <a:pt x="5809508" y="2626203"/>
                          <a:pt x="5788457" y="2678433"/>
                          <a:pt x="5803361" y="2908625"/>
                        </a:cubicBezTo>
                        <a:cubicBezTo>
                          <a:pt x="5814689" y="3148926"/>
                          <a:pt x="5789429" y="3307676"/>
                          <a:pt x="5803361" y="3551386"/>
                        </a:cubicBezTo>
                        <a:cubicBezTo>
                          <a:pt x="5798797" y="3773150"/>
                          <a:pt x="5769806" y="4043910"/>
                          <a:pt x="5803361" y="4194148"/>
                        </a:cubicBezTo>
                        <a:cubicBezTo>
                          <a:pt x="5816713" y="4351345"/>
                          <a:pt x="5798256" y="4594558"/>
                          <a:pt x="5803361" y="4772632"/>
                        </a:cubicBezTo>
                        <a:cubicBezTo>
                          <a:pt x="5797927" y="4977231"/>
                          <a:pt x="5767029" y="5258882"/>
                          <a:pt x="5803361" y="5543945"/>
                        </a:cubicBezTo>
                        <a:cubicBezTo>
                          <a:pt x="5893195" y="5833091"/>
                          <a:pt x="5766764" y="6170530"/>
                          <a:pt x="5803361" y="6572363"/>
                        </a:cubicBezTo>
                        <a:cubicBezTo>
                          <a:pt x="5822010" y="6654176"/>
                          <a:pt x="5756374" y="6734590"/>
                          <a:pt x="5695098" y="6717117"/>
                        </a:cubicBezTo>
                        <a:cubicBezTo>
                          <a:pt x="5546059" y="6708341"/>
                          <a:pt x="5417791" y="6723235"/>
                          <a:pt x="5229528" y="6717117"/>
                        </a:cubicBezTo>
                        <a:cubicBezTo>
                          <a:pt x="5055879" y="6677258"/>
                          <a:pt x="4919795" y="6733399"/>
                          <a:pt x="4652222" y="6717117"/>
                        </a:cubicBezTo>
                        <a:cubicBezTo>
                          <a:pt x="4379265" y="6695708"/>
                          <a:pt x="4500482" y="6726125"/>
                          <a:pt x="4354257" y="6717117"/>
                        </a:cubicBezTo>
                        <a:cubicBezTo>
                          <a:pt x="4179349" y="6721906"/>
                          <a:pt x="3979659" y="6735590"/>
                          <a:pt x="3776951" y="6717117"/>
                        </a:cubicBezTo>
                        <a:cubicBezTo>
                          <a:pt x="3597818" y="6702067"/>
                          <a:pt x="3479376" y="6752878"/>
                          <a:pt x="3199644" y="6717117"/>
                        </a:cubicBezTo>
                        <a:cubicBezTo>
                          <a:pt x="2925785" y="6688861"/>
                          <a:pt x="2963951" y="6706910"/>
                          <a:pt x="2901680" y="6717117"/>
                        </a:cubicBezTo>
                        <a:cubicBezTo>
                          <a:pt x="2852534" y="6715342"/>
                          <a:pt x="2646643" y="6719315"/>
                          <a:pt x="2436110" y="6717117"/>
                        </a:cubicBezTo>
                        <a:cubicBezTo>
                          <a:pt x="2246473" y="6735690"/>
                          <a:pt x="2116239" y="6740302"/>
                          <a:pt x="2026409" y="6717117"/>
                        </a:cubicBezTo>
                        <a:cubicBezTo>
                          <a:pt x="1952297" y="6719959"/>
                          <a:pt x="1695114" y="6696494"/>
                          <a:pt x="1616708" y="6717117"/>
                        </a:cubicBezTo>
                        <a:cubicBezTo>
                          <a:pt x="1525036" y="6733040"/>
                          <a:pt x="1328032" y="6721050"/>
                          <a:pt x="1207007" y="6717117"/>
                        </a:cubicBezTo>
                        <a:cubicBezTo>
                          <a:pt x="1101969" y="6704818"/>
                          <a:pt x="1029687" y="6704715"/>
                          <a:pt x="909042" y="6717117"/>
                        </a:cubicBezTo>
                        <a:cubicBezTo>
                          <a:pt x="758189" y="6729119"/>
                          <a:pt x="356954" y="6785838"/>
                          <a:pt x="108262" y="6717117"/>
                        </a:cubicBezTo>
                        <a:cubicBezTo>
                          <a:pt x="43070" y="6728223"/>
                          <a:pt x="12427" y="6636455"/>
                          <a:pt x="0" y="6572363"/>
                        </a:cubicBezTo>
                        <a:cubicBezTo>
                          <a:pt x="14668" y="6476622"/>
                          <a:pt x="8884" y="6274442"/>
                          <a:pt x="0" y="6122430"/>
                        </a:cubicBezTo>
                        <a:cubicBezTo>
                          <a:pt x="878" y="5978255"/>
                          <a:pt x="-23078" y="5613249"/>
                          <a:pt x="0" y="5479669"/>
                        </a:cubicBezTo>
                        <a:cubicBezTo>
                          <a:pt x="26264" y="5303605"/>
                          <a:pt x="-4342" y="4970758"/>
                          <a:pt x="0" y="4772632"/>
                        </a:cubicBezTo>
                        <a:cubicBezTo>
                          <a:pt x="3479" y="4568172"/>
                          <a:pt x="-4393" y="4460739"/>
                          <a:pt x="0" y="4194148"/>
                        </a:cubicBezTo>
                        <a:cubicBezTo>
                          <a:pt x="10245" y="3920212"/>
                          <a:pt x="-14239" y="3809537"/>
                          <a:pt x="0" y="3679938"/>
                        </a:cubicBezTo>
                        <a:cubicBezTo>
                          <a:pt x="25962" y="3517834"/>
                          <a:pt x="4052" y="3319919"/>
                          <a:pt x="0" y="3165730"/>
                        </a:cubicBezTo>
                        <a:cubicBezTo>
                          <a:pt x="-10688" y="3049386"/>
                          <a:pt x="-29018" y="2710533"/>
                          <a:pt x="0" y="2458693"/>
                        </a:cubicBezTo>
                        <a:cubicBezTo>
                          <a:pt x="15941" y="2192107"/>
                          <a:pt x="10166" y="2108612"/>
                          <a:pt x="0" y="2008760"/>
                        </a:cubicBezTo>
                        <a:cubicBezTo>
                          <a:pt x="-51445" y="1922966"/>
                          <a:pt x="10562" y="1628128"/>
                          <a:pt x="0" y="1430275"/>
                        </a:cubicBezTo>
                        <a:cubicBezTo>
                          <a:pt x="-47775" y="1214380"/>
                          <a:pt x="13323" y="1033860"/>
                          <a:pt x="0" y="787515"/>
                        </a:cubicBezTo>
                        <a:cubicBezTo>
                          <a:pt x="-38321" y="565883"/>
                          <a:pt x="44794" y="425182"/>
                          <a:pt x="0" y="14475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4" name="Rectangle 3">
            <a:extLst>
              <a:ext uri="{FF2B5EF4-FFF2-40B4-BE49-F238E27FC236}">
                <a16:creationId xmlns:a16="http://schemas.microsoft.com/office/drawing/2014/main" id="{D4A3371D-B474-0149-8FF5-E54023AE0B67}"/>
              </a:ext>
            </a:extLst>
          </p:cNvPr>
          <p:cNvSpPr/>
          <p:nvPr/>
        </p:nvSpPr>
        <p:spPr>
          <a:xfrm>
            <a:off x="3189741" y="672799"/>
            <a:ext cx="5866681" cy="6314806"/>
          </a:xfrm>
          <a:prstGeom prst="rect">
            <a:avLst/>
          </a:prstGeom>
        </p:spPr>
        <p:txBody>
          <a:bodyPr wrap="square" numCol="3" spcCol="360000">
            <a:spAutoFit/>
          </a:bodyPr>
          <a:lstStyle/>
          <a:p>
            <a:pPr fontAlgn="base"/>
            <a:r>
              <a:rPr lang="en-US" sz="786" dirty="0"/>
              <a:t>Since coming to office, President Jair Bolsonaro of Brazil has enabled increased razing of the Amazon rainforest. </a:t>
            </a:r>
          </a:p>
          <a:p>
            <a:pPr fontAlgn="base"/>
            <a:endParaRPr lang="en-US" sz="143" dirty="0"/>
          </a:p>
          <a:p>
            <a:pPr fontAlgn="base"/>
            <a:r>
              <a:rPr lang="en-US" sz="786" dirty="0"/>
              <a:t>Now, the coronavirus has accelerated that destruction.</a:t>
            </a:r>
          </a:p>
          <a:p>
            <a:pPr fontAlgn="base"/>
            <a:endParaRPr lang="en-US" sz="143" dirty="0"/>
          </a:p>
          <a:p>
            <a:pPr fontAlgn="base"/>
            <a:r>
              <a:rPr lang="en-US" sz="786" dirty="0"/>
              <a:t>Illegal loggers, miners and land grabbers have cleared vast areas of the Amazon with impunity in recent months as law enforcement efforts were hobbled by the pandemic.</a:t>
            </a:r>
          </a:p>
          <a:p>
            <a:pPr fontAlgn="base"/>
            <a:endParaRPr lang="en-US" sz="143" dirty="0"/>
          </a:p>
          <a:p>
            <a:pPr fontAlgn="base"/>
            <a:r>
              <a:rPr lang="en-US" sz="786" dirty="0"/>
              <a:t>Those recently cleared areas will almost certainly make way for a rash of fires even more widespread and devastating than the ones that drew global outrage last year. The newly cleared patches are typically set ablaze during the drier months of August to October to prepare the land for cattle grazing, often spiraling out of control into wildfires.</a:t>
            </a:r>
          </a:p>
          <a:p>
            <a:pPr fontAlgn="base"/>
            <a:endParaRPr lang="en-US" sz="143" dirty="0"/>
          </a:p>
          <a:p>
            <a:pPr fontAlgn="base"/>
            <a:r>
              <a:rPr lang="en-US" sz="786" dirty="0"/>
              <a:t>“The trend line is shooting upward compared to a year that was already historic in terms of a rise in deforestation,” said Ana Carolina Haliuc Bragança, a federal prosecutor who leads a task force that investigates environmental crimes in the Amazon. “If state entities don’t adopt very decisive measures, we’re looking at a likely tragedy.”</a:t>
            </a:r>
          </a:p>
          <a:p>
            <a:pPr fontAlgn="base"/>
            <a:endParaRPr lang="en-US" sz="143" dirty="0"/>
          </a:p>
          <a:p>
            <a:pPr fontAlgn="base"/>
            <a:r>
              <a:rPr lang="en-US" sz="786" dirty="0"/>
              <a:t>The fallout from the pandemic has exacerbated the ecological degradation set in motion by government policies under Mr. Bolsonaro, who favours expanding commercial development in the Amazon and views environmental regulations as a hindrance to economic growth. But some career civil servants are still working to enforce environmental protections.</a:t>
            </a:r>
          </a:p>
          <a:p>
            <a:pPr fontAlgn="base"/>
            <a:endParaRPr lang="en-US" sz="143" dirty="0"/>
          </a:p>
          <a:p>
            <a:pPr fontAlgn="base"/>
            <a:r>
              <a:rPr lang="en-US" sz="786" dirty="0"/>
              <a:t>An estimated 464 square miles of Amazon tree cover was slashed from January to April, a 55 percent increase from the same period last year and an area roughly 20 times the size of Manhattan, according to Brazil’s National Institute for Space Research, a government agency that tracks deforestation with satellite images</a:t>
            </a:r>
          </a:p>
          <a:p>
            <a:pPr fontAlgn="base"/>
            <a:r>
              <a:rPr lang="en-US" sz="786" dirty="0"/>
              <a:t>Already last year, deforestation in the Amazon had reached levels not seen since 2008.</a:t>
            </a:r>
          </a:p>
          <a:p>
            <a:pPr fontAlgn="base"/>
            <a:endParaRPr lang="en-US" sz="143" dirty="0"/>
          </a:p>
          <a:p>
            <a:pPr fontAlgn="base"/>
            <a:r>
              <a:rPr lang="en-US" sz="786" dirty="0"/>
              <a:t>At the same time, the coronavirus has</a:t>
            </a:r>
            <a:r>
              <a:rPr lang="en-US" sz="786" u="sng" dirty="0">
                <a:hlinkClick r:id="rId3"/>
              </a:rPr>
              <a:t> </a:t>
            </a:r>
            <a:r>
              <a:rPr lang="en-US" sz="786" dirty="0"/>
              <a:t>killed more than 34,000 people in Brazil, which now is recording the highest daily number of deaths in the world. It has also fueled political polarization and dominated headlines and policy debates in recent months, eclipsing the increased damage to the rainforest. </a:t>
            </a:r>
          </a:p>
          <a:p>
            <a:pPr fontAlgn="base"/>
            <a:endParaRPr lang="en-US" sz="143" dirty="0"/>
          </a:p>
          <a:p>
            <a:pPr fontAlgn="base"/>
            <a:r>
              <a:rPr lang="en-US" sz="786" dirty="0"/>
              <a:t>Environment Minister Ricardo Salles, who supports Mr. Bolsonaro’s loosening of environmental regulation, said in late April that he saw the pandemic as an opportunity to reduce restrictions while attention was focused elsewhere.</a:t>
            </a:r>
          </a:p>
          <a:p>
            <a:pPr fontAlgn="base"/>
            <a:endParaRPr lang="en-US" sz="143" dirty="0"/>
          </a:p>
          <a:p>
            <a:pPr fontAlgn="base"/>
            <a:r>
              <a:rPr lang="en-US" sz="786" dirty="0"/>
              <a:t>“We need to make an effort here during this period of calm in terms of press coverage because people are only talking about Covid,” he said during an April 22 cabinet meeting. </a:t>
            </a:r>
          </a:p>
          <a:p>
            <a:pPr fontAlgn="base"/>
            <a:endParaRPr lang="en-US" sz="143" dirty="0"/>
          </a:p>
          <a:p>
            <a:pPr fontAlgn="base"/>
            <a:r>
              <a:rPr lang="en-US" sz="786" dirty="0"/>
              <a:t>The association that represents government environmental workers issued a statement calling Mr. Salles a “criminal” who has been “hollowing out” his own ministry.</a:t>
            </a:r>
          </a:p>
          <a:p>
            <a:pPr fontAlgn="base"/>
            <a:endParaRPr lang="en-US" sz="143" dirty="0"/>
          </a:p>
          <a:p>
            <a:pPr fontAlgn="base"/>
            <a:r>
              <a:rPr lang="en-US" sz="786" dirty="0"/>
              <a:t>Enforcement actions by the country’s main environmental protection agency, the Brazilian Environmental and Renewable Natural Resources Institute, or Ibama, fell sharply during 2019, Mr. Bolsonaro’s first year in office.</a:t>
            </a:r>
          </a:p>
          <a:p>
            <a:pPr fontAlgn="base"/>
            <a:endParaRPr lang="en-US" sz="143" dirty="0"/>
          </a:p>
          <a:p>
            <a:pPr fontAlgn="base"/>
            <a:r>
              <a:rPr lang="en-US" sz="786" dirty="0"/>
              <a:t>In 2019, Ibama reported 128 instances of environmental crimes, a 55 percent decrease from the year before. The amount of illegally logged timber seized by the agency fell by nearly 64 percent from 2018 to 2019, according to the document.</a:t>
            </a:r>
          </a:p>
          <a:p>
            <a:pPr fontAlgn="base"/>
            <a:endParaRPr lang="en-US" sz="143" dirty="0"/>
          </a:p>
          <a:p>
            <a:pPr fontAlgn="base"/>
            <a:r>
              <a:rPr lang="en-US" sz="786" dirty="0"/>
              <a:t>Roughly 50 percent of the tree cover lost during the first four months of this year was on public land, according to Ipam Amazônia, an environmental research organization.</a:t>
            </a:r>
          </a:p>
          <a:p>
            <a:pPr fontAlgn="base"/>
            <a:endParaRPr lang="en-US" sz="143" dirty="0"/>
          </a:p>
          <a:p>
            <a:pPr fontAlgn="base"/>
            <a:endParaRPr lang="en-US" sz="143" dirty="0"/>
          </a:p>
          <a:p>
            <a:pPr fontAlgn="base"/>
            <a:r>
              <a:rPr lang="en-US" sz="786" dirty="0"/>
              <a:t>Fearing a new wave of international condemnation, the Bolsonaro administration in May dispatched a few thousand troops to the Amazon and tasked them with preventing environmental crimes for 30 days.</a:t>
            </a:r>
          </a:p>
          <a:p>
            <a:pPr fontAlgn="base"/>
            <a:endParaRPr lang="en-US" sz="143" dirty="0"/>
          </a:p>
          <a:p>
            <a:pPr fontAlgn="base"/>
            <a:r>
              <a:rPr lang="en-US" sz="786" dirty="0"/>
              <a:t>“We don’t want Brazil to be portrayed in front of the rest of the world as an environmental villain,” Vice President Hamilton Mourão said as the initiative was launched.</a:t>
            </a:r>
          </a:p>
          <a:p>
            <a:pPr fontAlgn="base"/>
            <a:endParaRPr lang="en-US" sz="143" dirty="0"/>
          </a:p>
          <a:p>
            <a:pPr fontAlgn="base"/>
            <a:r>
              <a:rPr lang="en-US" sz="786" dirty="0"/>
              <a:t>In an emailed statement, the Defense Ministry said it had devoted 3,800 service members, 11 aircraft, 11 boats and 180 vehicles to support the mission. The operation, it said, “clearly demonstrates Brazil’s firm determination to preserve and defend the Amazon.”</a:t>
            </a:r>
          </a:p>
          <a:p>
            <a:pPr fontAlgn="base"/>
            <a:endParaRPr lang="en-US" sz="143" dirty="0"/>
          </a:p>
          <a:p>
            <a:pPr fontAlgn="base"/>
            <a:r>
              <a:rPr lang="en-US" sz="786" dirty="0"/>
              <a:t>Environmental activists say they welcome any increase in enforcement, but most see the military operation as a public relations ploy that will not change the trajectory of deforestation or lead to punishment for the key people driving the destruction.</a:t>
            </a:r>
          </a:p>
          <a:p>
            <a:pPr fontAlgn="base"/>
            <a:endParaRPr lang="en-US" sz="143" dirty="0"/>
          </a:p>
          <a:p>
            <a:pPr fontAlgn="base"/>
            <a:r>
              <a:rPr lang="en-US" sz="786" dirty="0"/>
              <a:t>Brazil’s record on environmental matters during the Bolsonaro era has set off calls for boycotts of Brazilian exports and threatens the implementation of a trade agreement between the European Union and four South American nations.</a:t>
            </a:r>
          </a:p>
          <a:p>
            <a:pPr fontAlgn="base"/>
            <a:endParaRPr lang="en-US" sz="143" dirty="0"/>
          </a:p>
          <a:p>
            <a:r>
              <a:rPr lang="en-US" sz="786" dirty="0"/>
              <a:t>Adriano Karipuna, an Indigenous leader in Rondônia state where illegal deforestation has increased, said his community feels increasingly vulnerable.</a:t>
            </a:r>
          </a:p>
          <a:p>
            <a:endParaRPr lang="en-US" sz="143" dirty="0"/>
          </a:p>
          <a:p>
            <a:r>
              <a:rPr lang="en-US" sz="786" dirty="0"/>
              <a:t>“They launch a big operation but it’s just to put it on the news,” he said. “They never actually arrest anyone.”</a:t>
            </a:r>
          </a:p>
          <a:p>
            <a:endParaRPr lang="en-US" sz="143" dirty="0"/>
          </a:p>
          <a:p>
            <a:r>
              <a:rPr lang="en-US" sz="786" dirty="0"/>
              <a:t>Mr. Karipuna said the ease with which illegal loggers and miners are destroying the forest is putting remote Indigenous communities — including uncontacted tribes — in grave danger.</a:t>
            </a:r>
          </a:p>
          <a:p>
            <a:endParaRPr lang="en-US" sz="143" dirty="0"/>
          </a:p>
          <a:p>
            <a:r>
              <a:rPr lang="en-US" sz="786" dirty="0"/>
              <a:t>“The dynamic can set in motion a genocide by spreading the coronavirus,” he said. “The Brazilian government will be responsible.”</a:t>
            </a:r>
            <a:endParaRPr lang="en-GB" sz="786" dirty="0"/>
          </a:p>
        </p:txBody>
      </p:sp>
      <p:sp>
        <p:nvSpPr>
          <p:cNvPr id="24" name="TextBox 23">
            <a:extLst>
              <a:ext uri="{FF2B5EF4-FFF2-40B4-BE49-F238E27FC236}">
                <a16:creationId xmlns:a16="http://schemas.microsoft.com/office/drawing/2014/main" id="{3389455F-9E44-334E-8D46-585D5F52D41A}"/>
              </a:ext>
            </a:extLst>
          </p:cNvPr>
          <p:cNvSpPr txBox="1"/>
          <p:nvPr/>
        </p:nvSpPr>
        <p:spPr>
          <a:xfrm>
            <a:off x="3165885" y="150384"/>
            <a:ext cx="5561420" cy="334066"/>
          </a:xfrm>
          <a:prstGeom prst="rect">
            <a:avLst/>
          </a:prstGeom>
          <a:noFill/>
        </p:spPr>
        <p:txBody>
          <a:bodyPr wrap="square" rtlCol="0">
            <a:spAutoFit/>
          </a:bodyPr>
          <a:lstStyle/>
          <a:p>
            <a:r>
              <a:rPr lang="en-US" sz="1571" dirty="0">
                <a:latin typeface="Bebas Neue" panose="020B0606020202050201" pitchFamily="34" charset="77"/>
              </a:rPr>
              <a:t>Amazon Deforestation Soars as Pandemic Hobbles Enforcement</a:t>
            </a:r>
          </a:p>
        </p:txBody>
      </p:sp>
      <p:sp>
        <p:nvSpPr>
          <p:cNvPr id="25" name="Rectangle 24">
            <a:extLst>
              <a:ext uri="{FF2B5EF4-FFF2-40B4-BE49-F238E27FC236}">
                <a16:creationId xmlns:a16="http://schemas.microsoft.com/office/drawing/2014/main" id="{94489DFF-884F-D042-A95C-A5945BDC2DD7}"/>
              </a:ext>
            </a:extLst>
          </p:cNvPr>
          <p:cNvSpPr/>
          <p:nvPr/>
        </p:nvSpPr>
        <p:spPr>
          <a:xfrm>
            <a:off x="3173079" y="347045"/>
            <a:ext cx="5547032" cy="400110"/>
          </a:xfrm>
          <a:prstGeom prst="rect">
            <a:avLst/>
          </a:prstGeom>
        </p:spPr>
        <p:txBody>
          <a:bodyPr wrap="square">
            <a:spAutoFit/>
          </a:bodyPr>
          <a:lstStyle/>
          <a:p>
            <a:r>
              <a:rPr lang="en-US" sz="1000" dirty="0">
                <a:solidFill>
                  <a:schemeClr val="bg1">
                    <a:lumMod val="50000"/>
                  </a:schemeClr>
                </a:solidFill>
                <a:latin typeface="Dosis" panose="02010503020202060003" pitchFamily="2" charset="77"/>
              </a:rPr>
              <a:t>A rise in illegal deforestation heightens the risk of fires in the Brazilian rainforest even more destructive than those that drew global outrage last year.</a:t>
            </a:r>
            <a:endParaRPr lang="en-GB" sz="1000" dirty="0">
              <a:solidFill>
                <a:schemeClr val="bg1">
                  <a:lumMod val="50000"/>
                </a:schemeClr>
              </a:solidFill>
              <a:latin typeface="Dosis" panose="02010503020202060003" pitchFamily="2" charset="77"/>
            </a:endParaRPr>
          </a:p>
        </p:txBody>
      </p:sp>
      <p:sp>
        <p:nvSpPr>
          <p:cNvPr id="6" name="Rectangle 5">
            <a:extLst>
              <a:ext uri="{FF2B5EF4-FFF2-40B4-BE49-F238E27FC236}">
                <a16:creationId xmlns:a16="http://schemas.microsoft.com/office/drawing/2014/main" id="{09A93E44-5CDE-C041-A541-A2102926102B}"/>
              </a:ext>
            </a:extLst>
          </p:cNvPr>
          <p:cNvSpPr/>
          <p:nvPr/>
        </p:nvSpPr>
        <p:spPr>
          <a:xfrm>
            <a:off x="1565971" y="1408212"/>
            <a:ext cx="1445813" cy="1058829"/>
          </a:xfrm>
          <a:custGeom>
            <a:avLst/>
            <a:gdLst>
              <a:gd name="connsiteX0" fmla="*/ 0 w 2024138"/>
              <a:gd name="connsiteY0" fmla="*/ 0 h 1890282"/>
              <a:gd name="connsiteX1" fmla="*/ 613989 w 2024138"/>
              <a:gd name="connsiteY1" fmla="*/ 0 h 1890282"/>
              <a:gd name="connsiteX2" fmla="*/ 1268460 w 2024138"/>
              <a:gd name="connsiteY2" fmla="*/ 0 h 1890282"/>
              <a:gd name="connsiteX3" fmla="*/ 2024138 w 2024138"/>
              <a:gd name="connsiteY3" fmla="*/ 0 h 1890282"/>
              <a:gd name="connsiteX4" fmla="*/ 2024138 w 2024138"/>
              <a:gd name="connsiteY4" fmla="*/ 592288 h 1890282"/>
              <a:gd name="connsiteX5" fmla="*/ 2024138 w 2024138"/>
              <a:gd name="connsiteY5" fmla="*/ 1184577 h 1890282"/>
              <a:gd name="connsiteX6" fmla="*/ 2024138 w 2024138"/>
              <a:gd name="connsiteY6" fmla="*/ 1890282 h 1890282"/>
              <a:gd name="connsiteX7" fmla="*/ 1329184 w 2024138"/>
              <a:gd name="connsiteY7" fmla="*/ 1890282 h 1890282"/>
              <a:gd name="connsiteX8" fmla="*/ 674713 w 2024138"/>
              <a:gd name="connsiteY8" fmla="*/ 1890282 h 1890282"/>
              <a:gd name="connsiteX9" fmla="*/ 0 w 2024138"/>
              <a:gd name="connsiteY9" fmla="*/ 1890282 h 1890282"/>
              <a:gd name="connsiteX10" fmla="*/ 0 w 2024138"/>
              <a:gd name="connsiteY10" fmla="*/ 1316896 h 1890282"/>
              <a:gd name="connsiteX11" fmla="*/ 0 w 2024138"/>
              <a:gd name="connsiteY11" fmla="*/ 667900 h 1890282"/>
              <a:gd name="connsiteX12" fmla="*/ 0 w 2024138"/>
              <a:gd name="connsiteY12" fmla="*/ 0 h 18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890282"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1998666" y="231697"/>
                  <a:pt x="2033583" y="428724"/>
                  <a:pt x="2024138" y="592288"/>
                </a:cubicBezTo>
                <a:cubicBezTo>
                  <a:pt x="2014693" y="755852"/>
                  <a:pt x="2018439" y="901182"/>
                  <a:pt x="2024138" y="1184577"/>
                </a:cubicBezTo>
                <a:cubicBezTo>
                  <a:pt x="2029837" y="1467972"/>
                  <a:pt x="1991630" y="1542007"/>
                  <a:pt x="2024138" y="1890282"/>
                </a:cubicBezTo>
                <a:cubicBezTo>
                  <a:pt x="1738346" y="1877684"/>
                  <a:pt x="1476039" y="1911568"/>
                  <a:pt x="1329184" y="1890282"/>
                </a:cubicBezTo>
                <a:cubicBezTo>
                  <a:pt x="1182329" y="1868996"/>
                  <a:pt x="858657" y="1908843"/>
                  <a:pt x="674713" y="1890282"/>
                </a:cubicBezTo>
                <a:cubicBezTo>
                  <a:pt x="490769" y="1871721"/>
                  <a:pt x="141870" y="1916591"/>
                  <a:pt x="0" y="1890282"/>
                </a:cubicBezTo>
                <a:cubicBezTo>
                  <a:pt x="-974" y="1616226"/>
                  <a:pt x="9726" y="1554212"/>
                  <a:pt x="0" y="1316896"/>
                </a:cubicBezTo>
                <a:cubicBezTo>
                  <a:pt x="-9726" y="1079580"/>
                  <a:pt x="26852" y="869010"/>
                  <a:pt x="0" y="667900"/>
                </a:cubicBezTo>
                <a:cubicBezTo>
                  <a:pt x="-26852" y="466790"/>
                  <a:pt x="12659" y="152536"/>
                  <a:pt x="0" y="0"/>
                </a:cubicBezTo>
                <a:close/>
              </a:path>
              <a:path w="2024138" h="1890282"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9203" y="238308"/>
                  <a:pt x="2034046" y="331730"/>
                  <a:pt x="2024138" y="611191"/>
                </a:cubicBezTo>
                <a:cubicBezTo>
                  <a:pt x="2014230" y="890652"/>
                  <a:pt x="2028129" y="1055607"/>
                  <a:pt x="2024138" y="1241285"/>
                </a:cubicBezTo>
                <a:cubicBezTo>
                  <a:pt x="2020147" y="1426963"/>
                  <a:pt x="2042267" y="1590222"/>
                  <a:pt x="2024138" y="1890282"/>
                </a:cubicBezTo>
                <a:cubicBezTo>
                  <a:pt x="1765346" y="1913358"/>
                  <a:pt x="1657386" y="1898187"/>
                  <a:pt x="1349425" y="1890282"/>
                </a:cubicBezTo>
                <a:cubicBezTo>
                  <a:pt x="1041464" y="1882377"/>
                  <a:pt x="873827" y="1866940"/>
                  <a:pt x="654471" y="1890282"/>
                </a:cubicBezTo>
                <a:cubicBezTo>
                  <a:pt x="435115" y="1913624"/>
                  <a:pt x="316777" y="1909919"/>
                  <a:pt x="0" y="1890282"/>
                </a:cubicBezTo>
                <a:cubicBezTo>
                  <a:pt x="-16317" y="1675575"/>
                  <a:pt x="-23995" y="1514321"/>
                  <a:pt x="0" y="1297994"/>
                </a:cubicBezTo>
                <a:cubicBezTo>
                  <a:pt x="23995" y="1081667"/>
                  <a:pt x="12771" y="895634"/>
                  <a:pt x="0" y="686802"/>
                </a:cubicBezTo>
                <a:cubicBezTo>
                  <a:pt x="-12771" y="477970"/>
                  <a:pt x="-18121" y="328019"/>
                  <a:pt x="0" y="0"/>
                </a:cubicBezTo>
                <a:close/>
              </a:path>
            </a:pathLst>
          </a:custGeom>
          <a:ln>
            <a:extLst>
              <a:ext uri="{C807C97D-BFC1-408E-A445-0C87EB9F89A2}">
                <ask:lineSketchStyleProps xmlns:ask="http://schemas.microsoft.com/office/drawing/2018/sketchyshapes" sd="600740096">
                  <a:custGeom>
                    <a:avLst/>
                    <a:gdLst>
                      <a:gd name="connsiteX0" fmla="*/ 0 w 1445813"/>
                      <a:gd name="connsiteY0" fmla="*/ 0 h 1058829"/>
                      <a:gd name="connsiteX1" fmla="*/ 467480 w 1445813"/>
                      <a:gd name="connsiteY1" fmla="*/ 0 h 1058829"/>
                      <a:gd name="connsiteX2" fmla="*/ 978333 w 1445813"/>
                      <a:gd name="connsiteY2" fmla="*/ 0 h 1058829"/>
                      <a:gd name="connsiteX3" fmla="*/ 1445813 w 1445813"/>
                      <a:gd name="connsiteY3" fmla="*/ 0 h 1058829"/>
                      <a:gd name="connsiteX4" fmla="*/ 1445813 w 1445813"/>
                      <a:gd name="connsiteY4" fmla="*/ 518826 h 1058829"/>
                      <a:gd name="connsiteX5" fmla="*/ 1445813 w 1445813"/>
                      <a:gd name="connsiteY5" fmla="*/ 1058829 h 1058829"/>
                      <a:gd name="connsiteX6" fmla="*/ 978333 w 1445813"/>
                      <a:gd name="connsiteY6" fmla="*/ 1058829 h 1058829"/>
                      <a:gd name="connsiteX7" fmla="*/ 467480 w 1445813"/>
                      <a:gd name="connsiteY7" fmla="*/ 1058829 h 1058829"/>
                      <a:gd name="connsiteX8" fmla="*/ 0 w 1445813"/>
                      <a:gd name="connsiteY8" fmla="*/ 1058829 h 1058829"/>
                      <a:gd name="connsiteX9" fmla="*/ 0 w 1445813"/>
                      <a:gd name="connsiteY9" fmla="*/ 518826 h 1058829"/>
                      <a:gd name="connsiteX10" fmla="*/ 0 w 1445813"/>
                      <a:gd name="connsiteY10" fmla="*/ 0 h 105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5813" h="1058829" fill="none" extrusionOk="0">
                        <a:moveTo>
                          <a:pt x="0" y="0"/>
                        </a:moveTo>
                        <a:cubicBezTo>
                          <a:pt x="149921" y="-15675"/>
                          <a:pt x="356010" y="-14204"/>
                          <a:pt x="467480" y="0"/>
                        </a:cubicBezTo>
                        <a:cubicBezTo>
                          <a:pt x="578950" y="14204"/>
                          <a:pt x="771592" y="-8254"/>
                          <a:pt x="978333" y="0"/>
                        </a:cubicBezTo>
                        <a:cubicBezTo>
                          <a:pt x="1185074" y="8254"/>
                          <a:pt x="1262655" y="22999"/>
                          <a:pt x="1445813" y="0"/>
                        </a:cubicBezTo>
                        <a:cubicBezTo>
                          <a:pt x="1429786" y="214522"/>
                          <a:pt x="1420945" y="324239"/>
                          <a:pt x="1445813" y="518826"/>
                        </a:cubicBezTo>
                        <a:cubicBezTo>
                          <a:pt x="1470681" y="713413"/>
                          <a:pt x="1454046" y="848977"/>
                          <a:pt x="1445813" y="1058829"/>
                        </a:cubicBezTo>
                        <a:cubicBezTo>
                          <a:pt x="1344175" y="1048836"/>
                          <a:pt x="1133584" y="1044663"/>
                          <a:pt x="978333" y="1058829"/>
                        </a:cubicBezTo>
                        <a:cubicBezTo>
                          <a:pt x="823082" y="1072995"/>
                          <a:pt x="664429" y="1069662"/>
                          <a:pt x="467480" y="1058829"/>
                        </a:cubicBezTo>
                        <a:cubicBezTo>
                          <a:pt x="270531" y="1047996"/>
                          <a:pt x="115103" y="1054580"/>
                          <a:pt x="0" y="1058829"/>
                        </a:cubicBezTo>
                        <a:cubicBezTo>
                          <a:pt x="13970" y="945374"/>
                          <a:pt x="-13489" y="748903"/>
                          <a:pt x="0" y="518826"/>
                        </a:cubicBezTo>
                        <a:cubicBezTo>
                          <a:pt x="13489" y="288749"/>
                          <a:pt x="-663" y="201127"/>
                          <a:pt x="0" y="0"/>
                        </a:cubicBezTo>
                        <a:close/>
                      </a:path>
                      <a:path w="1445813" h="1058829" stroke="0" extrusionOk="0">
                        <a:moveTo>
                          <a:pt x="0" y="0"/>
                        </a:moveTo>
                        <a:cubicBezTo>
                          <a:pt x="125903" y="-21860"/>
                          <a:pt x="367519" y="9671"/>
                          <a:pt x="481938" y="0"/>
                        </a:cubicBezTo>
                        <a:cubicBezTo>
                          <a:pt x="596357" y="-9671"/>
                          <a:pt x="823159" y="-15245"/>
                          <a:pt x="934959" y="0"/>
                        </a:cubicBezTo>
                        <a:cubicBezTo>
                          <a:pt x="1046759" y="15245"/>
                          <a:pt x="1256653" y="-13297"/>
                          <a:pt x="1445813" y="0"/>
                        </a:cubicBezTo>
                        <a:cubicBezTo>
                          <a:pt x="1421886" y="246411"/>
                          <a:pt x="1460648" y="363256"/>
                          <a:pt x="1445813" y="518826"/>
                        </a:cubicBezTo>
                        <a:cubicBezTo>
                          <a:pt x="1430978" y="674396"/>
                          <a:pt x="1439665" y="804369"/>
                          <a:pt x="1445813" y="1058829"/>
                        </a:cubicBezTo>
                        <a:cubicBezTo>
                          <a:pt x="1273912" y="1064975"/>
                          <a:pt x="1142876" y="1052176"/>
                          <a:pt x="992792" y="1058829"/>
                        </a:cubicBezTo>
                        <a:cubicBezTo>
                          <a:pt x="842708" y="1065482"/>
                          <a:pt x="682179" y="1065509"/>
                          <a:pt x="554228" y="1058829"/>
                        </a:cubicBezTo>
                        <a:cubicBezTo>
                          <a:pt x="426277" y="1052149"/>
                          <a:pt x="151233" y="1068968"/>
                          <a:pt x="0" y="1058829"/>
                        </a:cubicBezTo>
                        <a:cubicBezTo>
                          <a:pt x="-14832" y="848939"/>
                          <a:pt x="24629" y="763887"/>
                          <a:pt x="0" y="561179"/>
                        </a:cubicBezTo>
                        <a:cubicBezTo>
                          <a:pt x="-24629" y="358471"/>
                          <a:pt x="-267" y="236859"/>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7" name="TextBox 6">
            <a:extLst>
              <a:ext uri="{FF2B5EF4-FFF2-40B4-BE49-F238E27FC236}">
                <a16:creationId xmlns:a16="http://schemas.microsoft.com/office/drawing/2014/main" id="{DB6B688F-8C0D-DE4D-84CC-5176F2C6A42D}"/>
              </a:ext>
            </a:extLst>
          </p:cNvPr>
          <p:cNvSpPr txBox="1"/>
          <p:nvPr/>
        </p:nvSpPr>
        <p:spPr>
          <a:xfrm>
            <a:off x="1775187" y="1449711"/>
            <a:ext cx="1198903" cy="455125"/>
          </a:xfrm>
          <a:prstGeom prst="rect">
            <a:avLst/>
          </a:prstGeom>
          <a:noFill/>
        </p:spPr>
        <p:txBody>
          <a:bodyPr wrap="square" rtlCol="0">
            <a:spAutoFit/>
          </a:bodyPr>
          <a:lstStyle/>
          <a:p>
            <a:r>
              <a:rPr lang="en-US" sz="786" dirty="0">
                <a:latin typeface="Dosis" panose="02010503020202060003" pitchFamily="2" charset="77"/>
              </a:rPr>
              <a:t>What has happened to the Amazon in recent months?</a:t>
            </a:r>
          </a:p>
        </p:txBody>
      </p:sp>
      <p:sp>
        <p:nvSpPr>
          <p:cNvPr id="8" name="TextBox 7">
            <a:extLst>
              <a:ext uri="{FF2B5EF4-FFF2-40B4-BE49-F238E27FC236}">
                <a16:creationId xmlns:a16="http://schemas.microsoft.com/office/drawing/2014/main" id="{E69644D2-E68C-D843-8B9E-D44DBA531976}"/>
              </a:ext>
            </a:extLst>
          </p:cNvPr>
          <p:cNvSpPr txBox="1"/>
          <p:nvPr/>
        </p:nvSpPr>
        <p:spPr>
          <a:xfrm>
            <a:off x="1570697" y="1375385"/>
            <a:ext cx="163319" cy="356123"/>
          </a:xfrm>
          <a:prstGeom prst="rect">
            <a:avLst/>
          </a:prstGeom>
          <a:noFill/>
        </p:spPr>
        <p:txBody>
          <a:bodyPr wrap="square" rtlCol="0">
            <a:spAutoFit/>
          </a:bodyPr>
          <a:lstStyle/>
          <a:p>
            <a:r>
              <a:rPr lang="en-US" sz="1714" dirty="0">
                <a:latin typeface="Bebas Neue" panose="020B0606020202050201" pitchFamily="34" charset="77"/>
              </a:rPr>
              <a:t>2</a:t>
            </a:r>
          </a:p>
        </p:txBody>
      </p:sp>
      <p:sp>
        <p:nvSpPr>
          <p:cNvPr id="17" name="Rectangle 16">
            <a:extLst>
              <a:ext uri="{FF2B5EF4-FFF2-40B4-BE49-F238E27FC236}">
                <a16:creationId xmlns:a16="http://schemas.microsoft.com/office/drawing/2014/main" id="{1B37DAF6-C1F6-6E48-B99E-15572DE31034}"/>
              </a:ext>
            </a:extLst>
          </p:cNvPr>
          <p:cNvSpPr/>
          <p:nvPr/>
        </p:nvSpPr>
        <p:spPr>
          <a:xfrm>
            <a:off x="1564411" y="715276"/>
            <a:ext cx="1445813" cy="620079"/>
          </a:xfrm>
          <a:custGeom>
            <a:avLst/>
            <a:gdLst>
              <a:gd name="connsiteX0" fmla="*/ 0 w 2024138"/>
              <a:gd name="connsiteY0" fmla="*/ 0 h 1102407"/>
              <a:gd name="connsiteX1" fmla="*/ 654471 w 2024138"/>
              <a:gd name="connsiteY1" fmla="*/ 0 h 1102407"/>
              <a:gd name="connsiteX2" fmla="*/ 1369667 w 2024138"/>
              <a:gd name="connsiteY2" fmla="*/ 0 h 1102407"/>
              <a:gd name="connsiteX3" fmla="*/ 2024138 w 2024138"/>
              <a:gd name="connsiteY3" fmla="*/ 0 h 1102407"/>
              <a:gd name="connsiteX4" fmla="*/ 2024138 w 2024138"/>
              <a:gd name="connsiteY4" fmla="*/ 540179 h 1102407"/>
              <a:gd name="connsiteX5" fmla="*/ 2024138 w 2024138"/>
              <a:gd name="connsiteY5" fmla="*/ 1102407 h 1102407"/>
              <a:gd name="connsiteX6" fmla="*/ 1369667 w 2024138"/>
              <a:gd name="connsiteY6" fmla="*/ 1102407 h 1102407"/>
              <a:gd name="connsiteX7" fmla="*/ 654471 w 2024138"/>
              <a:gd name="connsiteY7" fmla="*/ 1102407 h 1102407"/>
              <a:gd name="connsiteX8" fmla="*/ 0 w 2024138"/>
              <a:gd name="connsiteY8" fmla="*/ 1102407 h 1102407"/>
              <a:gd name="connsiteX9" fmla="*/ 0 w 2024138"/>
              <a:gd name="connsiteY9" fmla="*/ 540179 h 1102407"/>
              <a:gd name="connsiteX10" fmla="*/ 0 w 2024138"/>
              <a:gd name="connsiteY10" fmla="*/ 0 h 11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38" h="1102407" fill="none" extrusionOk="0">
                <a:moveTo>
                  <a:pt x="0" y="0"/>
                </a:moveTo>
                <a:cubicBezTo>
                  <a:pt x="310217" y="17120"/>
                  <a:pt x="455795" y="-21249"/>
                  <a:pt x="654471" y="0"/>
                </a:cubicBezTo>
                <a:cubicBezTo>
                  <a:pt x="853147" y="21249"/>
                  <a:pt x="1150742" y="31329"/>
                  <a:pt x="1369667" y="0"/>
                </a:cubicBezTo>
                <a:cubicBezTo>
                  <a:pt x="1588592" y="-31329"/>
                  <a:pt x="1725349" y="18531"/>
                  <a:pt x="2024138" y="0"/>
                </a:cubicBezTo>
                <a:cubicBezTo>
                  <a:pt x="2034583" y="153727"/>
                  <a:pt x="2047922" y="294969"/>
                  <a:pt x="2024138" y="540179"/>
                </a:cubicBezTo>
                <a:cubicBezTo>
                  <a:pt x="2000354" y="785389"/>
                  <a:pt x="2011327" y="883535"/>
                  <a:pt x="2024138" y="1102407"/>
                </a:cubicBezTo>
                <a:cubicBezTo>
                  <a:pt x="1741784" y="1082271"/>
                  <a:pt x="1585803" y="1106399"/>
                  <a:pt x="1369667" y="1102407"/>
                </a:cubicBezTo>
                <a:cubicBezTo>
                  <a:pt x="1153531" y="1098415"/>
                  <a:pt x="924872" y="1104209"/>
                  <a:pt x="654471" y="1102407"/>
                </a:cubicBezTo>
                <a:cubicBezTo>
                  <a:pt x="384070" y="1100605"/>
                  <a:pt x="257248" y="1082554"/>
                  <a:pt x="0" y="1102407"/>
                </a:cubicBezTo>
                <a:cubicBezTo>
                  <a:pt x="11836" y="924816"/>
                  <a:pt x="-2959" y="784794"/>
                  <a:pt x="0" y="540179"/>
                </a:cubicBezTo>
                <a:cubicBezTo>
                  <a:pt x="2959" y="295564"/>
                  <a:pt x="-10714" y="122038"/>
                  <a:pt x="0" y="0"/>
                </a:cubicBezTo>
                <a:close/>
              </a:path>
              <a:path w="2024138" h="1102407"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0116" y="117927"/>
                  <a:pt x="2043097" y="388990"/>
                  <a:pt x="2024138" y="540179"/>
                </a:cubicBezTo>
                <a:cubicBezTo>
                  <a:pt x="2005179" y="691368"/>
                  <a:pt x="2051420" y="877035"/>
                  <a:pt x="2024138" y="1102407"/>
                </a:cubicBezTo>
                <a:cubicBezTo>
                  <a:pt x="1814030" y="1102587"/>
                  <a:pt x="1520972" y="1089022"/>
                  <a:pt x="1389908" y="1102407"/>
                </a:cubicBezTo>
                <a:cubicBezTo>
                  <a:pt x="1258844" y="1115793"/>
                  <a:pt x="1007022" y="1081814"/>
                  <a:pt x="775920" y="1102407"/>
                </a:cubicBezTo>
                <a:cubicBezTo>
                  <a:pt x="544818" y="1123000"/>
                  <a:pt x="260184" y="1070080"/>
                  <a:pt x="0" y="1102407"/>
                </a:cubicBezTo>
                <a:cubicBezTo>
                  <a:pt x="20533" y="958184"/>
                  <a:pt x="4951" y="727584"/>
                  <a:pt x="0" y="584276"/>
                </a:cubicBezTo>
                <a:cubicBezTo>
                  <a:pt x="-4951" y="440968"/>
                  <a:pt x="6468" y="197822"/>
                  <a:pt x="0" y="0"/>
                </a:cubicBezTo>
                <a:close/>
              </a:path>
            </a:pathLst>
          </a:custGeom>
          <a:ln>
            <a:extLst>
              <a:ext uri="{C807C97D-BFC1-408E-A445-0C87EB9F89A2}">
                <ask:lineSketchStyleProps xmlns:ask="http://schemas.microsoft.com/office/drawing/2018/sketchyshapes" sd="600740096">
                  <a:custGeom>
                    <a:avLst/>
                    <a:gdLst>
                      <a:gd name="connsiteX0" fmla="*/ 0 w 1445813"/>
                      <a:gd name="connsiteY0" fmla="*/ 0 h 620079"/>
                      <a:gd name="connsiteX1" fmla="*/ 481938 w 1445813"/>
                      <a:gd name="connsiteY1" fmla="*/ 0 h 620079"/>
                      <a:gd name="connsiteX2" fmla="*/ 992792 w 1445813"/>
                      <a:gd name="connsiteY2" fmla="*/ 0 h 620079"/>
                      <a:gd name="connsiteX3" fmla="*/ 1445813 w 1445813"/>
                      <a:gd name="connsiteY3" fmla="*/ 0 h 620079"/>
                      <a:gd name="connsiteX4" fmla="*/ 1445813 w 1445813"/>
                      <a:gd name="connsiteY4" fmla="*/ 620079 h 620079"/>
                      <a:gd name="connsiteX5" fmla="*/ 992792 w 1445813"/>
                      <a:gd name="connsiteY5" fmla="*/ 620079 h 620079"/>
                      <a:gd name="connsiteX6" fmla="*/ 510854 w 1445813"/>
                      <a:gd name="connsiteY6" fmla="*/ 620079 h 620079"/>
                      <a:gd name="connsiteX7" fmla="*/ 0 w 1445813"/>
                      <a:gd name="connsiteY7" fmla="*/ 620079 h 620079"/>
                      <a:gd name="connsiteX8" fmla="*/ 0 w 1445813"/>
                      <a:gd name="connsiteY8" fmla="*/ 0 h 62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13" h="620079" fill="none" extrusionOk="0">
                        <a:moveTo>
                          <a:pt x="0" y="0"/>
                        </a:moveTo>
                        <a:cubicBezTo>
                          <a:pt x="184082" y="13953"/>
                          <a:pt x="285485" y="88"/>
                          <a:pt x="481938" y="0"/>
                        </a:cubicBezTo>
                        <a:cubicBezTo>
                          <a:pt x="678391" y="-88"/>
                          <a:pt x="754021" y="5673"/>
                          <a:pt x="992792" y="0"/>
                        </a:cubicBezTo>
                        <a:cubicBezTo>
                          <a:pt x="1231563" y="-5673"/>
                          <a:pt x="1270766" y="19730"/>
                          <a:pt x="1445813" y="0"/>
                        </a:cubicBezTo>
                        <a:cubicBezTo>
                          <a:pt x="1456848" y="183475"/>
                          <a:pt x="1459945" y="388691"/>
                          <a:pt x="1445813" y="620079"/>
                        </a:cubicBezTo>
                        <a:cubicBezTo>
                          <a:pt x="1246955" y="605202"/>
                          <a:pt x="1214352" y="621141"/>
                          <a:pt x="992792" y="620079"/>
                        </a:cubicBezTo>
                        <a:cubicBezTo>
                          <a:pt x="771232" y="619017"/>
                          <a:pt x="643681" y="603895"/>
                          <a:pt x="510854" y="620079"/>
                        </a:cubicBezTo>
                        <a:cubicBezTo>
                          <a:pt x="378027" y="636263"/>
                          <a:pt x="172208" y="617590"/>
                          <a:pt x="0" y="620079"/>
                        </a:cubicBezTo>
                        <a:cubicBezTo>
                          <a:pt x="-5449" y="486106"/>
                          <a:pt x="18600" y="132265"/>
                          <a:pt x="0" y="0"/>
                        </a:cubicBezTo>
                        <a:close/>
                      </a:path>
                      <a:path w="1445813" h="620079" stroke="0" extrusionOk="0">
                        <a:moveTo>
                          <a:pt x="0" y="0"/>
                        </a:moveTo>
                        <a:cubicBezTo>
                          <a:pt x="125903" y="-21860"/>
                          <a:pt x="367519" y="9671"/>
                          <a:pt x="481938" y="0"/>
                        </a:cubicBezTo>
                        <a:cubicBezTo>
                          <a:pt x="596357" y="-9671"/>
                          <a:pt x="823159" y="-15245"/>
                          <a:pt x="934959" y="0"/>
                        </a:cubicBezTo>
                        <a:cubicBezTo>
                          <a:pt x="1046759" y="15245"/>
                          <a:pt x="1256653" y="-13297"/>
                          <a:pt x="1445813" y="0"/>
                        </a:cubicBezTo>
                        <a:cubicBezTo>
                          <a:pt x="1476156" y="165845"/>
                          <a:pt x="1448791" y="362773"/>
                          <a:pt x="1445813" y="620079"/>
                        </a:cubicBezTo>
                        <a:cubicBezTo>
                          <a:pt x="1319041" y="642860"/>
                          <a:pt x="1087842" y="631147"/>
                          <a:pt x="963875" y="620079"/>
                        </a:cubicBezTo>
                        <a:cubicBezTo>
                          <a:pt x="839908" y="609011"/>
                          <a:pt x="627313" y="601967"/>
                          <a:pt x="496396" y="620079"/>
                        </a:cubicBezTo>
                        <a:cubicBezTo>
                          <a:pt x="365479" y="638191"/>
                          <a:pt x="99980" y="608953"/>
                          <a:pt x="0" y="620079"/>
                        </a:cubicBezTo>
                        <a:cubicBezTo>
                          <a:pt x="-6496" y="382826"/>
                          <a:pt x="8292" y="304495"/>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5" name="Rectangle 14">
            <a:extLst>
              <a:ext uri="{FF2B5EF4-FFF2-40B4-BE49-F238E27FC236}">
                <a16:creationId xmlns:a16="http://schemas.microsoft.com/office/drawing/2014/main" id="{79841734-86F1-7D48-934F-DF55FB763433}"/>
              </a:ext>
            </a:extLst>
          </p:cNvPr>
          <p:cNvSpPr/>
          <p:nvPr/>
        </p:nvSpPr>
        <p:spPr>
          <a:xfrm>
            <a:off x="1564410" y="3687929"/>
            <a:ext cx="1445813" cy="1069971"/>
          </a:xfrm>
          <a:custGeom>
            <a:avLst/>
            <a:gdLst>
              <a:gd name="connsiteX0" fmla="*/ 0 w 2024138"/>
              <a:gd name="connsiteY0" fmla="*/ 0 h 1497959"/>
              <a:gd name="connsiteX1" fmla="*/ 613989 w 2024138"/>
              <a:gd name="connsiteY1" fmla="*/ 0 h 1497959"/>
              <a:gd name="connsiteX2" fmla="*/ 1268460 w 2024138"/>
              <a:gd name="connsiteY2" fmla="*/ 0 h 1497959"/>
              <a:gd name="connsiteX3" fmla="*/ 2024138 w 2024138"/>
              <a:gd name="connsiteY3" fmla="*/ 0 h 1497959"/>
              <a:gd name="connsiteX4" fmla="*/ 2024138 w 2024138"/>
              <a:gd name="connsiteY4" fmla="*/ 469360 h 1497959"/>
              <a:gd name="connsiteX5" fmla="*/ 2024138 w 2024138"/>
              <a:gd name="connsiteY5" fmla="*/ 938721 h 1497959"/>
              <a:gd name="connsiteX6" fmla="*/ 2024138 w 2024138"/>
              <a:gd name="connsiteY6" fmla="*/ 1497959 h 1497959"/>
              <a:gd name="connsiteX7" fmla="*/ 1329184 w 2024138"/>
              <a:gd name="connsiteY7" fmla="*/ 1497959 h 1497959"/>
              <a:gd name="connsiteX8" fmla="*/ 674713 w 2024138"/>
              <a:gd name="connsiteY8" fmla="*/ 1497959 h 1497959"/>
              <a:gd name="connsiteX9" fmla="*/ 0 w 2024138"/>
              <a:gd name="connsiteY9" fmla="*/ 1497959 h 1497959"/>
              <a:gd name="connsiteX10" fmla="*/ 0 w 2024138"/>
              <a:gd name="connsiteY10" fmla="*/ 1043578 h 1497959"/>
              <a:gd name="connsiteX11" fmla="*/ 0 w 2024138"/>
              <a:gd name="connsiteY11" fmla="*/ 529279 h 1497959"/>
              <a:gd name="connsiteX12" fmla="*/ 0 w 2024138"/>
              <a:gd name="connsiteY12" fmla="*/ 0 h 14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497959"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2036732" y="139266"/>
                  <a:pt x="2036043" y="296139"/>
                  <a:pt x="2024138" y="469360"/>
                </a:cubicBezTo>
                <a:cubicBezTo>
                  <a:pt x="2012233" y="642581"/>
                  <a:pt x="2009732" y="816918"/>
                  <a:pt x="2024138" y="938721"/>
                </a:cubicBezTo>
                <a:cubicBezTo>
                  <a:pt x="2038544" y="1060524"/>
                  <a:pt x="2010015" y="1222270"/>
                  <a:pt x="2024138" y="1497959"/>
                </a:cubicBezTo>
                <a:cubicBezTo>
                  <a:pt x="1738346" y="1485361"/>
                  <a:pt x="1476039" y="1519245"/>
                  <a:pt x="1329184" y="1497959"/>
                </a:cubicBezTo>
                <a:cubicBezTo>
                  <a:pt x="1182329" y="1476673"/>
                  <a:pt x="858657" y="1516520"/>
                  <a:pt x="674713" y="1497959"/>
                </a:cubicBezTo>
                <a:cubicBezTo>
                  <a:pt x="490769" y="1479398"/>
                  <a:pt x="141870" y="1524268"/>
                  <a:pt x="0" y="1497959"/>
                </a:cubicBezTo>
                <a:cubicBezTo>
                  <a:pt x="-299" y="1382584"/>
                  <a:pt x="-12182" y="1183841"/>
                  <a:pt x="0" y="1043578"/>
                </a:cubicBezTo>
                <a:cubicBezTo>
                  <a:pt x="12182" y="903315"/>
                  <a:pt x="2952" y="695352"/>
                  <a:pt x="0" y="529279"/>
                </a:cubicBezTo>
                <a:cubicBezTo>
                  <a:pt x="-2952" y="363206"/>
                  <a:pt x="8967" y="249117"/>
                  <a:pt x="0" y="0"/>
                </a:cubicBezTo>
                <a:close/>
              </a:path>
              <a:path w="2024138" h="1497959"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31765" y="209839"/>
                  <a:pt x="2029857" y="346310"/>
                  <a:pt x="2024138" y="484340"/>
                </a:cubicBezTo>
                <a:cubicBezTo>
                  <a:pt x="2018419" y="622370"/>
                  <a:pt x="2034406" y="741920"/>
                  <a:pt x="2024138" y="983660"/>
                </a:cubicBezTo>
                <a:cubicBezTo>
                  <a:pt x="2013870" y="1225400"/>
                  <a:pt x="1999230" y="1257298"/>
                  <a:pt x="2024138" y="1497959"/>
                </a:cubicBezTo>
                <a:cubicBezTo>
                  <a:pt x="1765346" y="1521035"/>
                  <a:pt x="1657386" y="1505864"/>
                  <a:pt x="1349425" y="1497959"/>
                </a:cubicBezTo>
                <a:cubicBezTo>
                  <a:pt x="1041464" y="1490054"/>
                  <a:pt x="873827" y="1474617"/>
                  <a:pt x="654471" y="1497959"/>
                </a:cubicBezTo>
                <a:cubicBezTo>
                  <a:pt x="435115" y="1521301"/>
                  <a:pt x="316777" y="1517596"/>
                  <a:pt x="0" y="1497959"/>
                </a:cubicBezTo>
                <a:cubicBezTo>
                  <a:pt x="-14614" y="1269848"/>
                  <a:pt x="-4761" y="1234624"/>
                  <a:pt x="0" y="1028599"/>
                </a:cubicBezTo>
                <a:cubicBezTo>
                  <a:pt x="4761" y="822574"/>
                  <a:pt x="20330" y="746898"/>
                  <a:pt x="0" y="544258"/>
                </a:cubicBezTo>
                <a:cubicBezTo>
                  <a:pt x="-20330" y="341618"/>
                  <a:pt x="23413" y="234816"/>
                  <a:pt x="0" y="0"/>
                </a:cubicBezTo>
                <a:close/>
              </a:path>
            </a:pathLst>
          </a:custGeom>
          <a:ln>
            <a:extLst>
              <a:ext uri="{C807C97D-BFC1-408E-A445-0C87EB9F89A2}">
                <ask:lineSketchStyleProps xmlns:ask="http://schemas.microsoft.com/office/drawing/2018/sketchyshapes" sd="600740096">
                  <a:custGeom>
                    <a:avLst/>
                    <a:gdLst>
                      <a:gd name="connsiteX0" fmla="*/ 0 w 1445813"/>
                      <a:gd name="connsiteY0" fmla="*/ 0 h 1069971"/>
                      <a:gd name="connsiteX1" fmla="*/ 467480 w 1445813"/>
                      <a:gd name="connsiteY1" fmla="*/ 0 h 1069971"/>
                      <a:gd name="connsiteX2" fmla="*/ 978333 w 1445813"/>
                      <a:gd name="connsiteY2" fmla="*/ 0 h 1069971"/>
                      <a:gd name="connsiteX3" fmla="*/ 1445813 w 1445813"/>
                      <a:gd name="connsiteY3" fmla="*/ 0 h 1069971"/>
                      <a:gd name="connsiteX4" fmla="*/ 1445813 w 1445813"/>
                      <a:gd name="connsiteY4" fmla="*/ 524286 h 1069971"/>
                      <a:gd name="connsiteX5" fmla="*/ 1445813 w 1445813"/>
                      <a:gd name="connsiteY5" fmla="*/ 1069971 h 1069971"/>
                      <a:gd name="connsiteX6" fmla="*/ 978333 w 1445813"/>
                      <a:gd name="connsiteY6" fmla="*/ 1069971 h 1069971"/>
                      <a:gd name="connsiteX7" fmla="*/ 467480 w 1445813"/>
                      <a:gd name="connsiteY7" fmla="*/ 1069971 h 1069971"/>
                      <a:gd name="connsiteX8" fmla="*/ 0 w 1445813"/>
                      <a:gd name="connsiteY8" fmla="*/ 1069971 h 1069971"/>
                      <a:gd name="connsiteX9" fmla="*/ 0 w 1445813"/>
                      <a:gd name="connsiteY9" fmla="*/ 524286 h 1069971"/>
                      <a:gd name="connsiteX10" fmla="*/ 0 w 1445813"/>
                      <a:gd name="connsiteY10" fmla="*/ 0 h 10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5813" h="1069971" fill="none" extrusionOk="0">
                        <a:moveTo>
                          <a:pt x="0" y="0"/>
                        </a:moveTo>
                        <a:cubicBezTo>
                          <a:pt x="149921" y="-15675"/>
                          <a:pt x="356010" y="-14204"/>
                          <a:pt x="467480" y="0"/>
                        </a:cubicBezTo>
                        <a:cubicBezTo>
                          <a:pt x="578950" y="14204"/>
                          <a:pt x="771592" y="-8254"/>
                          <a:pt x="978333" y="0"/>
                        </a:cubicBezTo>
                        <a:cubicBezTo>
                          <a:pt x="1185074" y="8254"/>
                          <a:pt x="1262655" y="22999"/>
                          <a:pt x="1445813" y="0"/>
                        </a:cubicBezTo>
                        <a:cubicBezTo>
                          <a:pt x="1425280" y="206205"/>
                          <a:pt x="1467245" y="384986"/>
                          <a:pt x="1445813" y="524286"/>
                        </a:cubicBezTo>
                        <a:cubicBezTo>
                          <a:pt x="1424381" y="663586"/>
                          <a:pt x="1469729" y="840458"/>
                          <a:pt x="1445813" y="1069971"/>
                        </a:cubicBezTo>
                        <a:cubicBezTo>
                          <a:pt x="1344175" y="1059978"/>
                          <a:pt x="1133584" y="1055805"/>
                          <a:pt x="978333" y="1069971"/>
                        </a:cubicBezTo>
                        <a:cubicBezTo>
                          <a:pt x="823082" y="1084137"/>
                          <a:pt x="664429" y="1080804"/>
                          <a:pt x="467480" y="1069971"/>
                        </a:cubicBezTo>
                        <a:cubicBezTo>
                          <a:pt x="270531" y="1059138"/>
                          <a:pt x="115103" y="1065722"/>
                          <a:pt x="0" y="1069971"/>
                        </a:cubicBezTo>
                        <a:cubicBezTo>
                          <a:pt x="-6306" y="841733"/>
                          <a:pt x="-15837" y="646275"/>
                          <a:pt x="0" y="524286"/>
                        </a:cubicBezTo>
                        <a:cubicBezTo>
                          <a:pt x="15837" y="402297"/>
                          <a:pt x="24743" y="205240"/>
                          <a:pt x="0" y="0"/>
                        </a:cubicBezTo>
                        <a:close/>
                      </a:path>
                      <a:path w="1445813" h="1069971" stroke="0" extrusionOk="0">
                        <a:moveTo>
                          <a:pt x="0" y="0"/>
                        </a:moveTo>
                        <a:cubicBezTo>
                          <a:pt x="125903" y="-21860"/>
                          <a:pt x="367519" y="9671"/>
                          <a:pt x="481938" y="0"/>
                        </a:cubicBezTo>
                        <a:cubicBezTo>
                          <a:pt x="596357" y="-9671"/>
                          <a:pt x="823159" y="-15245"/>
                          <a:pt x="934959" y="0"/>
                        </a:cubicBezTo>
                        <a:cubicBezTo>
                          <a:pt x="1046759" y="15245"/>
                          <a:pt x="1256653" y="-13297"/>
                          <a:pt x="1445813" y="0"/>
                        </a:cubicBezTo>
                        <a:cubicBezTo>
                          <a:pt x="1436867" y="161711"/>
                          <a:pt x="1440669" y="375647"/>
                          <a:pt x="1445813" y="524286"/>
                        </a:cubicBezTo>
                        <a:cubicBezTo>
                          <a:pt x="1450957" y="672925"/>
                          <a:pt x="1451444" y="957605"/>
                          <a:pt x="1445813" y="1069971"/>
                        </a:cubicBezTo>
                        <a:cubicBezTo>
                          <a:pt x="1273912" y="1076117"/>
                          <a:pt x="1142876" y="1063318"/>
                          <a:pt x="992792" y="1069971"/>
                        </a:cubicBezTo>
                        <a:cubicBezTo>
                          <a:pt x="842708" y="1076624"/>
                          <a:pt x="682179" y="1076651"/>
                          <a:pt x="554228" y="1069971"/>
                        </a:cubicBezTo>
                        <a:cubicBezTo>
                          <a:pt x="426277" y="1063291"/>
                          <a:pt x="151233" y="1080110"/>
                          <a:pt x="0" y="1069971"/>
                        </a:cubicBezTo>
                        <a:cubicBezTo>
                          <a:pt x="-20960" y="885844"/>
                          <a:pt x="-4026" y="713365"/>
                          <a:pt x="0" y="567085"/>
                        </a:cubicBezTo>
                        <a:cubicBezTo>
                          <a:pt x="4026" y="420805"/>
                          <a:pt x="4864" y="239394"/>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8" name="TextBox 17">
            <a:extLst>
              <a:ext uri="{FF2B5EF4-FFF2-40B4-BE49-F238E27FC236}">
                <a16:creationId xmlns:a16="http://schemas.microsoft.com/office/drawing/2014/main" id="{A4423B47-5D51-3549-8092-A574DFF447C0}"/>
              </a:ext>
            </a:extLst>
          </p:cNvPr>
          <p:cNvSpPr txBox="1"/>
          <p:nvPr/>
        </p:nvSpPr>
        <p:spPr>
          <a:xfrm>
            <a:off x="1585107" y="3686305"/>
            <a:ext cx="163319" cy="356123"/>
          </a:xfrm>
          <a:prstGeom prst="rect">
            <a:avLst/>
          </a:prstGeom>
          <a:noFill/>
        </p:spPr>
        <p:txBody>
          <a:bodyPr wrap="square" rtlCol="0">
            <a:spAutoFit/>
          </a:bodyPr>
          <a:lstStyle/>
          <a:p>
            <a:r>
              <a:rPr lang="en-US" sz="1714" dirty="0">
                <a:latin typeface="Bebas Neue" panose="020B0606020202050201" pitchFamily="34" charset="77"/>
              </a:rPr>
              <a:t>4</a:t>
            </a:r>
          </a:p>
        </p:txBody>
      </p:sp>
      <p:sp>
        <p:nvSpPr>
          <p:cNvPr id="19" name="TextBox 18">
            <a:extLst>
              <a:ext uri="{FF2B5EF4-FFF2-40B4-BE49-F238E27FC236}">
                <a16:creationId xmlns:a16="http://schemas.microsoft.com/office/drawing/2014/main" id="{35FE09DC-68C5-DA42-9F6D-B5B680B540BD}"/>
              </a:ext>
            </a:extLst>
          </p:cNvPr>
          <p:cNvSpPr txBox="1"/>
          <p:nvPr/>
        </p:nvSpPr>
        <p:spPr>
          <a:xfrm>
            <a:off x="1744512" y="760774"/>
            <a:ext cx="1200461" cy="334194"/>
          </a:xfrm>
          <a:prstGeom prst="rect">
            <a:avLst/>
          </a:prstGeom>
          <a:noFill/>
        </p:spPr>
        <p:txBody>
          <a:bodyPr wrap="square" rtlCol="0">
            <a:spAutoFit/>
          </a:bodyPr>
          <a:lstStyle/>
          <a:p>
            <a:r>
              <a:rPr lang="en-US" sz="786" dirty="0">
                <a:latin typeface="Dosis" panose="02010503020202060003" pitchFamily="2" charset="77"/>
              </a:rPr>
              <a:t>Who is the president of Brazil?</a:t>
            </a:r>
          </a:p>
        </p:txBody>
      </p:sp>
      <p:sp>
        <p:nvSpPr>
          <p:cNvPr id="20" name="TextBox 19">
            <a:extLst>
              <a:ext uri="{FF2B5EF4-FFF2-40B4-BE49-F238E27FC236}">
                <a16:creationId xmlns:a16="http://schemas.microsoft.com/office/drawing/2014/main" id="{7B5B1064-BA07-294D-A30D-5F4C82267DB6}"/>
              </a:ext>
            </a:extLst>
          </p:cNvPr>
          <p:cNvSpPr txBox="1"/>
          <p:nvPr/>
        </p:nvSpPr>
        <p:spPr>
          <a:xfrm>
            <a:off x="1570697" y="722119"/>
            <a:ext cx="163319" cy="356123"/>
          </a:xfrm>
          <a:prstGeom prst="rect">
            <a:avLst/>
          </a:prstGeom>
          <a:noFill/>
        </p:spPr>
        <p:txBody>
          <a:bodyPr wrap="square" rtlCol="0">
            <a:spAutoFit/>
          </a:bodyPr>
          <a:lstStyle/>
          <a:p>
            <a:r>
              <a:rPr lang="en-US" sz="1714" dirty="0">
                <a:latin typeface="Bebas Neue" panose="020B0606020202050201" pitchFamily="34" charset="77"/>
              </a:rPr>
              <a:t>1</a:t>
            </a:r>
          </a:p>
        </p:txBody>
      </p:sp>
      <p:sp>
        <p:nvSpPr>
          <p:cNvPr id="26" name="Rectangle 25">
            <a:extLst>
              <a:ext uri="{FF2B5EF4-FFF2-40B4-BE49-F238E27FC236}">
                <a16:creationId xmlns:a16="http://schemas.microsoft.com/office/drawing/2014/main" id="{FE4CABD7-6636-6C49-A57D-FC4938BB4210}"/>
              </a:ext>
            </a:extLst>
          </p:cNvPr>
          <p:cNvSpPr/>
          <p:nvPr/>
        </p:nvSpPr>
        <p:spPr>
          <a:xfrm>
            <a:off x="1593715" y="4847628"/>
            <a:ext cx="1416415" cy="1115910"/>
          </a:xfrm>
          <a:custGeom>
            <a:avLst/>
            <a:gdLst>
              <a:gd name="connsiteX0" fmla="*/ 0 w 1982981"/>
              <a:gd name="connsiteY0" fmla="*/ 0 h 3088653"/>
              <a:gd name="connsiteX1" fmla="*/ 700653 w 1982981"/>
              <a:gd name="connsiteY1" fmla="*/ 0 h 3088653"/>
              <a:gd name="connsiteX2" fmla="*/ 1341817 w 1982981"/>
              <a:gd name="connsiteY2" fmla="*/ 0 h 3088653"/>
              <a:gd name="connsiteX3" fmla="*/ 1982981 w 1982981"/>
              <a:gd name="connsiteY3" fmla="*/ 0 h 3088653"/>
              <a:gd name="connsiteX4" fmla="*/ 1982981 w 1982981"/>
              <a:gd name="connsiteY4" fmla="*/ 555958 h 3088653"/>
              <a:gd name="connsiteX5" fmla="*/ 1982981 w 1982981"/>
              <a:gd name="connsiteY5" fmla="*/ 1142802 h 3088653"/>
              <a:gd name="connsiteX6" fmla="*/ 1982981 w 1982981"/>
              <a:gd name="connsiteY6" fmla="*/ 1729646 h 3088653"/>
              <a:gd name="connsiteX7" fmla="*/ 1982981 w 1982981"/>
              <a:gd name="connsiteY7" fmla="*/ 2347376 h 3088653"/>
              <a:gd name="connsiteX8" fmla="*/ 1982981 w 1982981"/>
              <a:gd name="connsiteY8" fmla="*/ 3088653 h 3088653"/>
              <a:gd name="connsiteX9" fmla="*/ 1361647 w 1982981"/>
              <a:gd name="connsiteY9" fmla="*/ 3088653 h 3088653"/>
              <a:gd name="connsiteX10" fmla="*/ 700653 w 1982981"/>
              <a:gd name="connsiteY10" fmla="*/ 3088653 h 3088653"/>
              <a:gd name="connsiteX11" fmla="*/ 0 w 1982981"/>
              <a:gd name="connsiteY11" fmla="*/ 3088653 h 3088653"/>
              <a:gd name="connsiteX12" fmla="*/ 0 w 1982981"/>
              <a:gd name="connsiteY12" fmla="*/ 2440036 h 3088653"/>
              <a:gd name="connsiteX13" fmla="*/ 0 w 1982981"/>
              <a:gd name="connsiteY13" fmla="*/ 1760532 h 3088653"/>
              <a:gd name="connsiteX14" fmla="*/ 0 w 1982981"/>
              <a:gd name="connsiteY14" fmla="*/ 1235461 h 3088653"/>
              <a:gd name="connsiteX15" fmla="*/ 0 w 1982981"/>
              <a:gd name="connsiteY15" fmla="*/ 617731 h 3088653"/>
              <a:gd name="connsiteX16" fmla="*/ 0 w 1982981"/>
              <a:gd name="connsiteY16" fmla="*/ 0 h 30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088653"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2004578" y="177817"/>
                  <a:pt x="1967059" y="375255"/>
                  <a:pt x="1982981" y="555958"/>
                </a:cubicBezTo>
                <a:cubicBezTo>
                  <a:pt x="1998903" y="736661"/>
                  <a:pt x="1984882" y="986227"/>
                  <a:pt x="1982981" y="1142802"/>
                </a:cubicBezTo>
                <a:cubicBezTo>
                  <a:pt x="1981080" y="1299377"/>
                  <a:pt x="2008608" y="1597995"/>
                  <a:pt x="1982981" y="1729646"/>
                </a:cubicBezTo>
                <a:cubicBezTo>
                  <a:pt x="1957354" y="1861297"/>
                  <a:pt x="1953013" y="2073144"/>
                  <a:pt x="1982981" y="2347376"/>
                </a:cubicBezTo>
                <a:cubicBezTo>
                  <a:pt x="2012950" y="2621608"/>
                  <a:pt x="2008150" y="2805559"/>
                  <a:pt x="1982981" y="3088653"/>
                </a:cubicBezTo>
                <a:cubicBezTo>
                  <a:pt x="1786756" y="3065244"/>
                  <a:pt x="1497214" y="3079495"/>
                  <a:pt x="1361647" y="3088653"/>
                </a:cubicBezTo>
                <a:cubicBezTo>
                  <a:pt x="1226080" y="3097811"/>
                  <a:pt x="968684" y="3107390"/>
                  <a:pt x="700653" y="3088653"/>
                </a:cubicBezTo>
                <a:cubicBezTo>
                  <a:pt x="432622" y="3069916"/>
                  <a:pt x="268022" y="3063105"/>
                  <a:pt x="0" y="3088653"/>
                </a:cubicBezTo>
                <a:cubicBezTo>
                  <a:pt x="22514" y="2784748"/>
                  <a:pt x="18203" y="2657298"/>
                  <a:pt x="0" y="2440036"/>
                </a:cubicBezTo>
                <a:cubicBezTo>
                  <a:pt x="-18203" y="2222774"/>
                  <a:pt x="19494" y="1918374"/>
                  <a:pt x="0" y="1760532"/>
                </a:cubicBezTo>
                <a:cubicBezTo>
                  <a:pt x="-19494" y="1602690"/>
                  <a:pt x="-16612" y="1425488"/>
                  <a:pt x="0" y="1235461"/>
                </a:cubicBezTo>
                <a:cubicBezTo>
                  <a:pt x="16612" y="1045434"/>
                  <a:pt x="-9556" y="904491"/>
                  <a:pt x="0" y="617731"/>
                </a:cubicBezTo>
                <a:cubicBezTo>
                  <a:pt x="9556" y="330971"/>
                  <a:pt x="7627" y="190645"/>
                  <a:pt x="0" y="0"/>
                </a:cubicBezTo>
                <a:close/>
              </a:path>
              <a:path w="1982981" h="3088653"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69128" y="279425"/>
                  <a:pt x="1985693" y="296717"/>
                  <a:pt x="1982981" y="586844"/>
                </a:cubicBezTo>
                <a:cubicBezTo>
                  <a:pt x="1980269" y="876971"/>
                  <a:pt x="1964106" y="1018633"/>
                  <a:pt x="1982981" y="1204575"/>
                </a:cubicBezTo>
                <a:cubicBezTo>
                  <a:pt x="2001856" y="1390517"/>
                  <a:pt x="1997132" y="1557162"/>
                  <a:pt x="1982981" y="1760532"/>
                </a:cubicBezTo>
                <a:cubicBezTo>
                  <a:pt x="1968830" y="1963902"/>
                  <a:pt x="2007695" y="2234054"/>
                  <a:pt x="1982981" y="2378263"/>
                </a:cubicBezTo>
                <a:cubicBezTo>
                  <a:pt x="1958267" y="2522472"/>
                  <a:pt x="2004899" y="2906091"/>
                  <a:pt x="1982981" y="3088653"/>
                </a:cubicBezTo>
                <a:cubicBezTo>
                  <a:pt x="1853723" y="3086531"/>
                  <a:pt x="1660754" y="3087061"/>
                  <a:pt x="1361647" y="3088653"/>
                </a:cubicBezTo>
                <a:cubicBezTo>
                  <a:pt x="1062540" y="3090245"/>
                  <a:pt x="937645" y="3106668"/>
                  <a:pt x="740313" y="3088653"/>
                </a:cubicBezTo>
                <a:cubicBezTo>
                  <a:pt x="542981" y="3070638"/>
                  <a:pt x="337200" y="3109553"/>
                  <a:pt x="0" y="3088653"/>
                </a:cubicBezTo>
                <a:cubicBezTo>
                  <a:pt x="-6498" y="2938424"/>
                  <a:pt x="-2459" y="2676495"/>
                  <a:pt x="0" y="2470922"/>
                </a:cubicBezTo>
                <a:cubicBezTo>
                  <a:pt x="2459" y="2265349"/>
                  <a:pt x="9616" y="2178650"/>
                  <a:pt x="0" y="1945851"/>
                </a:cubicBezTo>
                <a:cubicBezTo>
                  <a:pt x="-9616" y="1713052"/>
                  <a:pt x="13990" y="1517025"/>
                  <a:pt x="0" y="1328121"/>
                </a:cubicBezTo>
                <a:cubicBezTo>
                  <a:pt x="-13990" y="1139217"/>
                  <a:pt x="9965" y="911789"/>
                  <a:pt x="0" y="772163"/>
                </a:cubicBezTo>
                <a:cubicBezTo>
                  <a:pt x="-9965" y="632537"/>
                  <a:pt x="34724" y="247482"/>
                  <a:pt x="0" y="0"/>
                </a:cubicBezTo>
                <a:close/>
              </a:path>
            </a:pathLst>
          </a:custGeom>
          <a:ln>
            <a:extLst>
              <a:ext uri="{C807C97D-BFC1-408E-A445-0C87EB9F89A2}">
                <ask:lineSketchStyleProps xmlns:ask="http://schemas.microsoft.com/office/drawing/2018/sketchyshapes" sd="600740096">
                  <a:custGeom>
                    <a:avLst/>
                    <a:gdLst>
                      <a:gd name="connsiteX0" fmla="*/ 0 w 1416415"/>
                      <a:gd name="connsiteY0" fmla="*/ 0 h 1115910"/>
                      <a:gd name="connsiteX1" fmla="*/ 457974 w 1416415"/>
                      <a:gd name="connsiteY1" fmla="*/ 0 h 1115910"/>
                      <a:gd name="connsiteX2" fmla="*/ 958441 w 1416415"/>
                      <a:gd name="connsiteY2" fmla="*/ 0 h 1115910"/>
                      <a:gd name="connsiteX3" fmla="*/ 1416415 w 1416415"/>
                      <a:gd name="connsiteY3" fmla="*/ 0 h 1115910"/>
                      <a:gd name="connsiteX4" fmla="*/ 1416415 w 1416415"/>
                      <a:gd name="connsiteY4" fmla="*/ 546796 h 1115910"/>
                      <a:gd name="connsiteX5" fmla="*/ 1416415 w 1416415"/>
                      <a:gd name="connsiteY5" fmla="*/ 1115910 h 1115910"/>
                      <a:gd name="connsiteX6" fmla="*/ 958441 w 1416415"/>
                      <a:gd name="connsiteY6" fmla="*/ 1115910 h 1115910"/>
                      <a:gd name="connsiteX7" fmla="*/ 457974 w 1416415"/>
                      <a:gd name="connsiteY7" fmla="*/ 1115910 h 1115910"/>
                      <a:gd name="connsiteX8" fmla="*/ 0 w 1416415"/>
                      <a:gd name="connsiteY8" fmla="*/ 1115910 h 1115910"/>
                      <a:gd name="connsiteX9" fmla="*/ 0 w 1416415"/>
                      <a:gd name="connsiteY9" fmla="*/ 546796 h 1115910"/>
                      <a:gd name="connsiteX10" fmla="*/ 0 w 1416415"/>
                      <a:gd name="connsiteY10" fmla="*/ 0 h 111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15" h="1115910" fill="none" extrusionOk="0">
                        <a:moveTo>
                          <a:pt x="0" y="0"/>
                        </a:moveTo>
                        <a:cubicBezTo>
                          <a:pt x="185366" y="-3395"/>
                          <a:pt x="364424" y="17018"/>
                          <a:pt x="457974" y="0"/>
                        </a:cubicBezTo>
                        <a:cubicBezTo>
                          <a:pt x="551524" y="-17018"/>
                          <a:pt x="771531" y="15483"/>
                          <a:pt x="958441" y="0"/>
                        </a:cubicBezTo>
                        <a:cubicBezTo>
                          <a:pt x="1145351" y="-15483"/>
                          <a:pt x="1304915" y="1918"/>
                          <a:pt x="1416415" y="0"/>
                        </a:cubicBezTo>
                        <a:cubicBezTo>
                          <a:pt x="1427048" y="118319"/>
                          <a:pt x="1422066" y="290202"/>
                          <a:pt x="1416415" y="546796"/>
                        </a:cubicBezTo>
                        <a:cubicBezTo>
                          <a:pt x="1410764" y="803390"/>
                          <a:pt x="1441934" y="959398"/>
                          <a:pt x="1416415" y="1115910"/>
                        </a:cubicBezTo>
                        <a:cubicBezTo>
                          <a:pt x="1235600" y="1132031"/>
                          <a:pt x="1056431" y="1094468"/>
                          <a:pt x="958441" y="1115910"/>
                        </a:cubicBezTo>
                        <a:cubicBezTo>
                          <a:pt x="860451" y="1137352"/>
                          <a:pt x="671518" y="1104059"/>
                          <a:pt x="457974" y="1115910"/>
                        </a:cubicBezTo>
                        <a:cubicBezTo>
                          <a:pt x="244430" y="1127761"/>
                          <a:pt x="218977" y="1134422"/>
                          <a:pt x="0" y="1115910"/>
                        </a:cubicBezTo>
                        <a:cubicBezTo>
                          <a:pt x="21715" y="886298"/>
                          <a:pt x="25917" y="705411"/>
                          <a:pt x="0" y="546796"/>
                        </a:cubicBezTo>
                        <a:cubicBezTo>
                          <a:pt x="-25917" y="388181"/>
                          <a:pt x="6975" y="218271"/>
                          <a:pt x="0" y="0"/>
                        </a:cubicBezTo>
                        <a:close/>
                      </a:path>
                      <a:path w="1416415" h="1115910" stroke="0" extrusionOk="0">
                        <a:moveTo>
                          <a:pt x="0" y="0"/>
                        </a:moveTo>
                        <a:cubicBezTo>
                          <a:pt x="123700" y="-16113"/>
                          <a:pt x="308009" y="4218"/>
                          <a:pt x="472138" y="0"/>
                        </a:cubicBezTo>
                        <a:cubicBezTo>
                          <a:pt x="636267" y="-4218"/>
                          <a:pt x="757593" y="15774"/>
                          <a:pt x="915948" y="0"/>
                        </a:cubicBezTo>
                        <a:cubicBezTo>
                          <a:pt x="1074303" y="-15774"/>
                          <a:pt x="1190683" y="-19432"/>
                          <a:pt x="1416415" y="0"/>
                        </a:cubicBezTo>
                        <a:cubicBezTo>
                          <a:pt x="1423643" y="221110"/>
                          <a:pt x="1397714" y="419452"/>
                          <a:pt x="1416415" y="546796"/>
                        </a:cubicBezTo>
                        <a:cubicBezTo>
                          <a:pt x="1435116" y="674140"/>
                          <a:pt x="1442587" y="1001385"/>
                          <a:pt x="1416415" y="1115910"/>
                        </a:cubicBezTo>
                        <a:cubicBezTo>
                          <a:pt x="1297677" y="1110125"/>
                          <a:pt x="1164433" y="1099401"/>
                          <a:pt x="972605" y="1115910"/>
                        </a:cubicBezTo>
                        <a:cubicBezTo>
                          <a:pt x="780777" y="1132420"/>
                          <a:pt x="652589" y="1114890"/>
                          <a:pt x="542959" y="1115910"/>
                        </a:cubicBezTo>
                        <a:cubicBezTo>
                          <a:pt x="433329" y="1116930"/>
                          <a:pt x="117163" y="1120438"/>
                          <a:pt x="0" y="1115910"/>
                        </a:cubicBezTo>
                        <a:cubicBezTo>
                          <a:pt x="15617" y="956574"/>
                          <a:pt x="-8428" y="822958"/>
                          <a:pt x="0" y="591432"/>
                        </a:cubicBezTo>
                        <a:cubicBezTo>
                          <a:pt x="8428" y="359906"/>
                          <a:pt x="15713" y="294316"/>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33" name="TextBox 32">
            <a:extLst>
              <a:ext uri="{FF2B5EF4-FFF2-40B4-BE49-F238E27FC236}">
                <a16:creationId xmlns:a16="http://schemas.microsoft.com/office/drawing/2014/main" id="{672ECC67-7DBC-0846-90EF-8160ABB33CF0}"/>
              </a:ext>
            </a:extLst>
          </p:cNvPr>
          <p:cNvSpPr txBox="1"/>
          <p:nvPr/>
        </p:nvSpPr>
        <p:spPr>
          <a:xfrm>
            <a:off x="1825486" y="4888354"/>
            <a:ext cx="1176489" cy="455125"/>
          </a:xfrm>
          <a:prstGeom prst="rect">
            <a:avLst/>
          </a:prstGeom>
          <a:noFill/>
        </p:spPr>
        <p:txBody>
          <a:bodyPr wrap="square" rtlCol="0">
            <a:spAutoFit/>
          </a:bodyPr>
          <a:lstStyle/>
          <a:p>
            <a:r>
              <a:rPr lang="en-US" sz="786" dirty="0">
                <a:latin typeface="Dosis" panose="02010503020202060003" pitchFamily="2" charset="77"/>
              </a:rPr>
              <a:t>Why isn’t the president stopping the deforestation?</a:t>
            </a:r>
          </a:p>
        </p:txBody>
      </p:sp>
      <p:sp>
        <p:nvSpPr>
          <p:cNvPr id="34" name="TextBox 33">
            <a:extLst>
              <a:ext uri="{FF2B5EF4-FFF2-40B4-BE49-F238E27FC236}">
                <a16:creationId xmlns:a16="http://schemas.microsoft.com/office/drawing/2014/main" id="{B74C751D-19AE-994B-B5D7-5468A21147C2}"/>
              </a:ext>
            </a:extLst>
          </p:cNvPr>
          <p:cNvSpPr txBox="1"/>
          <p:nvPr/>
        </p:nvSpPr>
        <p:spPr>
          <a:xfrm>
            <a:off x="1611868" y="4877362"/>
            <a:ext cx="163319" cy="356123"/>
          </a:xfrm>
          <a:prstGeom prst="rect">
            <a:avLst/>
          </a:prstGeom>
          <a:noFill/>
        </p:spPr>
        <p:txBody>
          <a:bodyPr wrap="square" rtlCol="0">
            <a:spAutoFit/>
          </a:bodyPr>
          <a:lstStyle/>
          <a:p>
            <a:r>
              <a:rPr lang="en-US" sz="1714" dirty="0">
                <a:latin typeface="Bebas Neue" panose="020B0606020202050201" pitchFamily="34" charset="77"/>
              </a:rPr>
              <a:t>5</a:t>
            </a:r>
          </a:p>
        </p:txBody>
      </p:sp>
      <p:cxnSp>
        <p:nvCxnSpPr>
          <p:cNvPr id="10" name="Straight Connector 9">
            <a:extLst>
              <a:ext uri="{FF2B5EF4-FFF2-40B4-BE49-F238E27FC236}">
                <a16:creationId xmlns:a16="http://schemas.microsoft.com/office/drawing/2014/main" id="{5D9687B0-6E05-F54F-9D6E-6CEBF84F9E6C}"/>
              </a:ext>
            </a:extLst>
          </p:cNvPr>
          <p:cNvCxnSpPr>
            <a:cxnSpLocks/>
          </p:cNvCxnSpPr>
          <p:nvPr/>
        </p:nvCxnSpPr>
        <p:spPr>
          <a:xfrm>
            <a:off x="1705943" y="1199382"/>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45B1F4-3616-5547-9DE8-0FCF87C6C547}"/>
              </a:ext>
            </a:extLst>
          </p:cNvPr>
          <p:cNvCxnSpPr>
            <a:cxnSpLocks/>
          </p:cNvCxnSpPr>
          <p:nvPr/>
        </p:nvCxnSpPr>
        <p:spPr>
          <a:xfrm>
            <a:off x="1642527" y="207273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B3990B-F11B-CD49-8723-81618B461520}"/>
              </a:ext>
            </a:extLst>
          </p:cNvPr>
          <p:cNvCxnSpPr>
            <a:cxnSpLocks/>
          </p:cNvCxnSpPr>
          <p:nvPr/>
        </p:nvCxnSpPr>
        <p:spPr>
          <a:xfrm>
            <a:off x="1655392" y="186918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31B4F8-AEF6-774D-BFB1-B0C5629A934B}"/>
              </a:ext>
            </a:extLst>
          </p:cNvPr>
          <p:cNvCxnSpPr>
            <a:cxnSpLocks/>
          </p:cNvCxnSpPr>
          <p:nvPr/>
        </p:nvCxnSpPr>
        <p:spPr>
          <a:xfrm>
            <a:off x="1648810" y="2269540"/>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725C23-4153-0049-9613-A17A09CEEA94}"/>
              </a:ext>
            </a:extLst>
          </p:cNvPr>
          <p:cNvCxnSpPr>
            <a:cxnSpLocks/>
          </p:cNvCxnSpPr>
          <p:nvPr/>
        </p:nvCxnSpPr>
        <p:spPr>
          <a:xfrm>
            <a:off x="1655392" y="3218244"/>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9EED6C-6701-E842-B2D8-D37F43E79577}"/>
              </a:ext>
            </a:extLst>
          </p:cNvPr>
          <p:cNvCxnSpPr>
            <a:cxnSpLocks/>
          </p:cNvCxnSpPr>
          <p:nvPr/>
        </p:nvCxnSpPr>
        <p:spPr>
          <a:xfrm>
            <a:off x="1655392" y="344425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87FF5E-D337-E944-BCB2-E2313D65B2AB}"/>
              </a:ext>
            </a:extLst>
          </p:cNvPr>
          <p:cNvCxnSpPr>
            <a:cxnSpLocks/>
          </p:cNvCxnSpPr>
          <p:nvPr/>
        </p:nvCxnSpPr>
        <p:spPr>
          <a:xfrm>
            <a:off x="1652356" y="4623186"/>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2E53CD-58DA-1644-BA60-361BC13C8269}"/>
              </a:ext>
            </a:extLst>
          </p:cNvPr>
          <p:cNvCxnSpPr>
            <a:cxnSpLocks/>
          </p:cNvCxnSpPr>
          <p:nvPr/>
        </p:nvCxnSpPr>
        <p:spPr>
          <a:xfrm>
            <a:off x="1642527" y="418921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B1B8FF-810F-274A-8BAD-C1CE41D1D586}"/>
              </a:ext>
            </a:extLst>
          </p:cNvPr>
          <p:cNvCxnSpPr>
            <a:cxnSpLocks/>
          </p:cNvCxnSpPr>
          <p:nvPr/>
        </p:nvCxnSpPr>
        <p:spPr>
          <a:xfrm>
            <a:off x="1652356" y="4405524"/>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43180B-7F8A-0548-B004-E65E12A4AAE9}"/>
              </a:ext>
            </a:extLst>
          </p:cNvPr>
          <p:cNvCxnSpPr>
            <a:cxnSpLocks/>
          </p:cNvCxnSpPr>
          <p:nvPr/>
        </p:nvCxnSpPr>
        <p:spPr>
          <a:xfrm>
            <a:off x="1655392" y="543791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DB016F-23FD-A84E-917F-EE021560A1E0}"/>
              </a:ext>
            </a:extLst>
          </p:cNvPr>
          <p:cNvCxnSpPr>
            <a:cxnSpLocks/>
          </p:cNvCxnSpPr>
          <p:nvPr/>
        </p:nvCxnSpPr>
        <p:spPr>
          <a:xfrm>
            <a:off x="1642527" y="561291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BA67ED-24D8-8140-84F9-7E3854265BF2}"/>
              </a:ext>
            </a:extLst>
          </p:cNvPr>
          <p:cNvCxnSpPr>
            <a:cxnSpLocks/>
          </p:cNvCxnSpPr>
          <p:nvPr/>
        </p:nvCxnSpPr>
        <p:spPr>
          <a:xfrm>
            <a:off x="1648812" y="5790819"/>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F9E893-65CC-3E4B-9539-1367FB0591D2}"/>
              </a:ext>
            </a:extLst>
          </p:cNvPr>
          <p:cNvCxnSpPr>
            <a:cxnSpLocks/>
          </p:cNvCxnSpPr>
          <p:nvPr/>
        </p:nvCxnSpPr>
        <p:spPr>
          <a:xfrm>
            <a:off x="1655392" y="6623050"/>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02A8F234-9A1D-8E4A-9809-7DF0116975EE}"/>
              </a:ext>
            </a:extLst>
          </p:cNvPr>
          <p:cNvSpPr/>
          <p:nvPr/>
        </p:nvSpPr>
        <p:spPr>
          <a:xfrm>
            <a:off x="9188938" y="4598902"/>
            <a:ext cx="1411863" cy="1191918"/>
          </a:xfrm>
          <a:custGeom>
            <a:avLst/>
            <a:gdLst>
              <a:gd name="connsiteX0" fmla="*/ 0 w 1976608"/>
              <a:gd name="connsiteY0" fmla="*/ 0 h 2198285"/>
              <a:gd name="connsiteX1" fmla="*/ 619337 w 1976608"/>
              <a:gd name="connsiteY1" fmla="*/ 0 h 2198285"/>
              <a:gd name="connsiteX2" fmla="*/ 1238674 w 1976608"/>
              <a:gd name="connsiteY2" fmla="*/ 0 h 2198285"/>
              <a:gd name="connsiteX3" fmla="*/ 1976608 w 1976608"/>
              <a:gd name="connsiteY3" fmla="*/ 0 h 2198285"/>
              <a:gd name="connsiteX4" fmla="*/ 1976608 w 1976608"/>
              <a:gd name="connsiteY4" fmla="*/ 527588 h 2198285"/>
              <a:gd name="connsiteX5" fmla="*/ 1976608 w 1976608"/>
              <a:gd name="connsiteY5" fmla="*/ 1099143 h 2198285"/>
              <a:gd name="connsiteX6" fmla="*/ 1976608 w 1976608"/>
              <a:gd name="connsiteY6" fmla="*/ 1670697 h 2198285"/>
              <a:gd name="connsiteX7" fmla="*/ 1976608 w 1976608"/>
              <a:gd name="connsiteY7" fmla="*/ 2198285 h 2198285"/>
              <a:gd name="connsiteX8" fmla="*/ 1337505 w 1976608"/>
              <a:gd name="connsiteY8" fmla="*/ 2198285 h 2198285"/>
              <a:gd name="connsiteX9" fmla="*/ 678635 w 1976608"/>
              <a:gd name="connsiteY9" fmla="*/ 2198285 h 2198285"/>
              <a:gd name="connsiteX10" fmla="*/ 0 w 1976608"/>
              <a:gd name="connsiteY10" fmla="*/ 2198285 h 2198285"/>
              <a:gd name="connsiteX11" fmla="*/ 0 w 1976608"/>
              <a:gd name="connsiteY11" fmla="*/ 1604748 h 2198285"/>
              <a:gd name="connsiteX12" fmla="*/ 0 w 1976608"/>
              <a:gd name="connsiteY12" fmla="*/ 1099143 h 2198285"/>
              <a:gd name="connsiteX13" fmla="*/ 0 w 1976608"/>
              <a:gd name="connsiteY13" fmla="*/ 571554 h 2198285"/>
              <a:gd name="connsiteX14" fmla="*/ 0 w 1976608"/>
              <a:gd name="connsiteY14" fmla="*/ 0 h 2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608" h="2198285" fill="none" extrusionOk="0">
                <a:moveTo>
                  <a:pt x="0" y="0"/>
                </a:moveTo>
                <a:cubicBezTo>
                  <a:pt x="249761" y="-10722"/>
                  <a:pt x="429367" y="1317"/>
                  <a:pt x="619337" y="0"/>
                </a:cubicBezTo>
                <a:cubicBezTo>
                  <a:pt x="809307" y="-1317"/>
                  <a:pt x="1064882" y="24060"/>
                  <a:pt x="1238674" y="0"/>
                </a:cubicBezTo>
                <a:cubicBezTo>
                  <a:pt x="1412466" y="-24060"/>
                  <a:pt x="1673023" y="-14377"/>
                  <a:pt x="1976608" y="0"/>
                </a:cubicBezTo>
                <a:cubicBezTo>
                  <a:pt x="1983256" y="161696"/>
                  <a:pt x="1986381" y="348576"/>
                  <a:pt x="1976608" y="527588"/>
                </a:cubicBezTo>
                <a:cubicBezTo>
                  <a:pt x="1966835" y="706600"/>
                  <a:pt x="1956844" y="917205"/>
                  <a:pt x="1976608" y="1099143"/>
                </a:cubicBezTo>
                <a:cubicBezTo>
                  <a:pt x="1996372" y="1281082"/>
                  <a:pt x="1966964" y="1529386"/>
                  <a:pt x="1976608" y="1670697"/>
                </a:cubicBezTo>
                <a:cubicBezTo>
                  <a:pt x="1986252" y="1812008"/>
                  <a:pt x="1957220" y="1960017"/>
                  <a:pt x="1976608" y="2198285"/>
                </a:cubicBezTo>
                <a:cubicBezTo>
                  <a:pt x="1772266" y="2214607"/>
                  <a:pt x="1506234" y="2226663"/>
                  <a:pt x="1337505" y="2198285"/>
                </a:cubicBezTo>
                <a:cubicBezTo>
                  <a:pt x="1168776" y="2169907"/>
                  <a:pt x="937924" y="2205301"/>
                  <a:pt x="678635" y="2198285"/>
                </a:cubicBezTo>
                <a:cubicBezTo>
                  <a:pt x="419346" y="2191270"/>
                  <a:pt x="295421" y="2231383"/>
                  <a:pt x="0" y="2198285"/>
                </a:cubicBezTo>
                <a:cubicBezTo>
                  <a:pt x="13121" y="2077714"/>
                  <a:pt x="10823" y="1864106"/>
                  <a:pt x="0" y="1604748"/>
                </a:cubicBezTo>
                <a:cubicBezTo>
                  <a:pt x="-10823" y="1345390"/>
                  <a:pt x="16147" y="1273356"/>
                  <a:pt x="0" y="1099143"/>
                </a:cubicBezTo>
                <a:cubicBezTo>
                  <a:pt x="-16147" y="924931"/>
                  <a:pt x="-22484" y="703479"/>
                  <a:pt x="0" y="571554"/>
                </a:cubicBezTo>
                <a:cubicBezTo>
                  <a:pt x="22484" y="439629"/>
                  <a:pt x="-4262" y="230453"/>
                  <a:pt x="0" y="0"/>
                </a:cubicBezTo>
                <a:close/>
              </a:path>
              <a:path w="1976608" h="2198285" stroke="0" extrusionOk="0">
                <a:moveTo>
                  <a:pt x="0" y="0"/>
                </a:moveTo>
                <a:cubicBezTo>
                  <a:pt x="215799" y="-18577"/>
                  <a:pt x="345307" y="-19766"/>
                  <a:pt x="658869" y="0"/>
                </a:cubicBezTo>
                <a:cubicBezTo>
                  <a:pt x="972431" y="19766"/>
                  <a:pt x="1110138" y="-22107"/>
                  <a:pt x="1278207" y="0"/>
                </a:cubicBezTo>
                <a:cubicBezTo>
                  <a:pt x="1446276" y="22107"/>
                  <a:pt x="1678236" y="24884"/>
                  <a:pt x="1976608" y="0"/>
                </a:cubicBezTo>
                <a:cubicBezTo>
                  <a:pt x="1989239" y="111771"/>
                  <a:pt x="1976210" y="369710"/>
                  <a:pt x="1976608" y="527588"/>
                </a:cubicBezTo>
                <a:cubicBezTo>
                  <a:pt x="1977006" y="685466"/>
                  <a:pt x="1981421" y="942033"/>
                  <a:pt x="1976608" y="1077160"/>
                </a:cubicBezTo>
                <a:cubicBezTo>
                  <a:pt x="1971795" y="1212287"/>
                  <a:pt x="1981045" y="1418215"/>
                  <a:pt x="1976608" y="1582765"/>
                </a:cubicBezTo>
                <a:cubicBezTo>
                  <a:pt x="1972171" y="1747316"/>
                  <a:pt x="1979126" y="1997616"/>
                  <a:pt x="1976608" y="2198285"/>
                </a:cubicBezTo>
                <a:cubicBezTo>
                  <a:pt x="1678957" y="2168198"/>
                  <a:pt x="1458886" y="2225857"/>
                  <a:pt x="1317739" y="2198285"/>
                </a:cubicBezTo>
                <a:cubicBezTo>
                  <a:pt x="1176592" y="2170713"/>
                  <a:pt x="911295" y="2222215"/>
                  <a:pt x="718168" y="2198285"/>
                </a:cubicBezTo>
                <a:cubicBezTo>
                  <a:pt x="525041" y="2174355"/>
                  <a:pt x="215312" y="2202741"/>
                  <a:pt x="0" y="2198285"/>
                </a:cubicBezTo>
                <a:cubicBezTo>
                  <a:pt x="-20098" y="2006379"/>
                  <a:pt x="-2091" y="1893061"/>
                  <a:pt x="0" y="1648714"/>
                </a:cubicBezTo>
                <a:cubicBezTo>
                  <a:pt x="2091" y="1404367"/>
                  <a:pt x="28901" y="1298038"/>
                  <a:pt x="0" y="1055177"/>
                </a:cubicBezTo>
                <a:cubicBezTo>
                  <a:pt x="-28901" y="812316"/>
                  <a:pt x="521" y="805740"/>
                  <a:pt x="0" y="571554"/>
                </a:cubicBezTo>
                <a:cubicBezTo>
                  <a:pt x="-521" y="337368"/>
                  <a:pt x="11451" y="211206"/>
                  <a:pt x="0" y="0"/>
                </a:cubicBezTo>
                <a:close/>
              </a:path>
            </a:pathLst>
          </a:custGeom>
          <a:ln>
            <a:extLst>
              <a:ext uri="{C807C97D-BFC1-408E-A445-0C87EB9F89A2}">
                <ask:lineSketchStyleProps xmlns:ask="http://schemas.microsoft.com/office/drawing/2018/sketchyshapes" sd="600740096">
                  <a:custGeom>
                    <a:avLst/>
                    <a:gdLst>
                      <a:gd name="connsiteX0" fmla="*/ 0 w 1411863"/>
                      <a:gd name="connsiteY0" fmla="*/ 0 h 1191918"/>
                      <a:gd name="connsiteX1" fmla="*/ 456502 w 1411863"/>
                      <a:gd name="connsiteY1" fmla="*/ 0 h 1191918"/>
                      <a:gd name="connsiteX2" fmla="*/ 955361 w 1411863"/>
                      <a:gd name="connsiteY2" fmla="*/ 0 h 1191918"/>
                      <a:gd name="connsiteX3" fmla="*/ 1411863 w 1411863"/>
                      <a:gd name="connsiteY3" fmla="*/ 0 h 1191918"/>
                      <a:gd name="connsiteX4" fmla="*/ 1411863 w 1411863"/>
                      <a:gd name="connsiteY4" fmla="*/ 584040 h 1191918"/>
                      <a:gd name="connsiteX5" fmla="*/ 1411863 w 1411863"/>
                      <a:gd name="connsiteY5" fmla="*/ 1191918 h 1191918"/>
                      <a:gd name="connsiteX6" fmla="*/ 955361 w 1411863"/>
                      <a:gd name="connsiteY6" fmla="*/ 1191918 h 1191918"/>
                      <a:gd name="connsiteX7" fmla="*/ 456502 w 1411863"/>
                      <a:gd name="connsiteY7" fmla="*/ 1191918 h 1191918"/>
                      <a:gd name="connsiteX8" fmla="*/ 0 w 1411863"/>
                      <a:gd name="connsiteY8" fmla="*/ 1191918 h 1191918"/>
                      <a:gd name="connsiteX9" fmla="*/ 0 w 1411863"/>
                      <a:gd name="connsiteY9" fmla="*/ 584040 h 1191918"/>
                      <a:gd name="connsiteX10" fmla="*/ 0 w 1411863"/>
                      <a:gd name="connsiteY10" fmla="*/ 0 h 11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1863" h="1191918" fill="none" extrusionOk="0">
                        <a:moveTo>
                          <a:pt x="0" y="0"/>
                        </a:moveTo>
                        <a:cubicBezTo>
                          <a:pt x="109585" y="-16434"/>
                          <a:pt x="281865" y="-19889"/>
                          <a:pt x="456502" y="0"/>
                        </a:cubicBezTo>
                        <a:cubicBezTo>
                          <a:pt x="631139" y="19889"/>
                          <a:pt x="724655" y="10132"/>
                          <a:pt x="955361" y="0"/>
                        </a:cubicBezTo>
                        <a:cubicBezTo>
                          <a:pt x="1186067" y="-10132"/>
                          <a:pt x="1290981" y="-631"/>
                          <a:pt x="1411863" y="0"/>
                        </a:cubicBezTo>
                        <a:cubicBezTo>
                          <a:pt x="1425510" y="244163"/>
                          <a:pt x="1433190" y="410107"/>
                          <a:pt x="1411863" y="584040"/>
                        </a:cubicBezTo>
                        <a:cubicBezTo>
                          <a:pt x="1390536" y="757973"/>
                          <a:pt x="1431972" y="1018348"/>
                          <a:pt x="1411863" y="1191918"/>
                        </a:cubicBezTo>
                        <a:cubicBezTo>
                          <a:pt x="1199776" y="1183302"/>
                          <a:pt x="1048542" y="1174096"/>
                          <a:pt x="955361" y="1191918"/>
                        </a:cubicBezTo>
                        <a:cubicBezTo>
                          <a:pt x="862180" y="1209740"/>
                          <a:pt x="586260" y="1212356"/>
                          <a:pt x="456502" y="1191918"/>
                        </a:cubicBezTo>
                        <a:cubicBezTo>
                          <a:pt x="326744" y="1171480"/>
                          <a:pt x="213459" y="1200878"/>
                          <a:pt x="0" y="1191918"/>
                        </a:cubicBezTo>
                        <a:cubicBezTo>
                          <a:pt x="-25778" y="939350"/>
                          <a:pt x="4821" y="880990"/>
                          <a:pt x="0" y="584040"/>
                        </a:cubicBezTo>
                        <a:cubicBezTo>
                          <a:pt x="-4821" y="287090"/>
                          <a:pt x="-20296" y="197390"/>
                          <a:pt x="0" y="0"/>
                        </a:cubicBezTo>
                        <a:close/>
                      </a:path>
                      <a:path w="1411863" h="1191918" stroke="0" extrusionOk="0">
                        <a:moveTo>
                          <a:pt x="0" y="0"/>
                        </a:moveTo>
                        <a:cubicBezTo>
                          <a:pt x="233378" y="17955"/>
                          <a:pt x="330790" y="-3127"/>
                          <a:pt x="470621" y="0"/>
                        </a:cubicBezTo>
                        <a:cubicBezTo>
                          <a:pt x="610452" y="3127"/>
                          <a:pt x="779818" y="-10650"/>
                          <a:pt x="913005" y="0"/>
                        </a:cubicBezTo>
                        <a:cubicBezTo>
                          <a:pt x="1046192" y="10650"/>
                          <a:pt x="1176899" y="-15967"/>
                          <a:pt x="1411863" y="0"/>
                        </a:cubicBezTo>
                        <a:cubicBezTo>
                          <a:pt x="1411079" y="205487"/>
                          <a:pt x="1389509" y="376723"/>
                          <a:pt x="1411863" y="584040"/>
                        </a:cubicBezTo>
                        <a:cubicBezTo>
                          <a:pt x="1434217" y="791357"/>
                          <a:pt x="1427041" y="903267"/>
                          <a:pt x="1411863" y="1191918"/>
                        </a:cubicBezTo>
                        <a:cubicBezTo>
                          <a:pt x="1272196" y="1206892"/>
                          <a:pt x="1185561" y="1188409"/>
                          <a:pt x="969479" y="1191918"/>
                        </a:cubicBezTo>
                        <a:cubicBezTo>
                          <a:pt x="753397" y="1195427"/>
                          <a:pt x="657004" y="1207145"/>
                          <a:pt x="541214" y="1191918"/>
                        </a:cubicBezTo>
                        <a:cubicBezTo>
                          <a:pt x="425424" y="1176691"/>
                          <a:pt x="185092" y="1204794"/>
                          <a:pt x="0" y="1191918"/>
                        </a:cubicBezTo>
                        <a:cubicBezTo>
                          <a:pt x="-14795" y="934952"/>
                          <a:pt x="-3101" y="762241"/>
                          <a:pt x="0" y="631717"/>
                        </a:cubicBezTo>
                        <a:cubicBezTo>
                          <a:pt x="3101" y="501193"/>
                          <a:pt x="-18868" y="247704"/>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64" name="TextBox 163">
            <a:extLst>
              <a:ext uri="{FF2B5EF4-FFF2-40B4-BE49-F238E27FC236}">
                <a16:creationId xmlns:a16="http://schemas.microsoft.com/office/drawing/2014/main" id="{F86A5344-131A-2B4A-8EB5-BD5A7A5B5F34}"/>
              </a:ext>
            </a:extLst>
          </p:cNvPr>
          <p:cNvSpPr txBox="1"/>
          <p:nvPr/>
        </p:nvSpPr>
        <p:spPr>
          <a:xfrm>
            <a:off x="9168923" y="4601335"/>
            <a:ext cx="343340" cy="619913"/>
          </a:xfrm>
          <a:prstGeom prst="rect">
            <a:avLst/>
          </a:prstGeom>
          <a:noFill/>
        </p:spPr>
        <p:txBody>
          <a:bodyPr wrap="square" rtlCol="0">
            <a:spAutoFit/>
          </a:bodyPr>
          <a:lstStyle/>
          <a:p>
            <a:r>
              <a:rPr lang="en-US" sz="1714" dirty="0">
                <a:latin typeface="Bebas Neue" panose="020B0606020202050201" pitchFamily="34" charset="77"/>
              </a:rPr>
              <a:t>10</a:t>
            </a:r>
          </a:p>
        </p:txBody>
      </p:sp>
      <p:sp>
        <p:nvSpPr>
          <p:cNvPr id="168" name="TextBox 167">
            <a:extLst>
              <a:ext uri="{FF2B5EF4-FFF2-40B4-BE49-F238E27FC236}">
                <a16:creationId xmlns:a16="http://schemas.microsoft.com/office/drawing/2014/main" id="{89413D82-04F5-4E43-A9FC-8097EB86311F}"/>
              </a:ext>
            </a:extLst>
          </p:cNvPr>
          <p:cNvSpPr txBox="1"/>
          <p:nvPr/>
        </p:nvSpPr>
        <p:spPr>
          <a:xfrm>
            <a:off x="9428623" y="4645600"/>
            <a:ext cx="1102930" cy="455125"/>
          </a:xfrm>
          <a:prstGeom prst="rect">
            <a:avLst/>
          </a:prstGeom>
          <a:noFill/>
        </p:spPr>
        <p:txBody>
          <a:bodyPr wrap="square" rtlCol="0">
            <a:spAutoFit/>
          </a:bodyPr>
          <a:lstStyle/>
          <a:p>
            <a:r>
              <a:rPr lang="en-US" sz="786" dirty="0">
                <a:latin typeface="Dosis" panose="02010503020202060003" pitchFamily="2" charset="77"/>
              </a:rPr>
              <a:t>What was the Indigenous leaders opinion? </a:t>
            </a:r>
          </a:p>
        </p:txBody>
      </p:sp>
      <p:cxnSp>
        <p:nvCxnSpPr>
          <p:cNvPr id="170" name="Straight Connector 169">
            <a:extLst>
              <a:ext uri="{FF2B5EF4-FFF2-40B4-BE49-F238E27FC236}">
                <a16:creationId xmlns:a16="http://schemas.microsoft.com/office/drawing/2014/main" id="{2A35ACAA-F941-BD4A-8CC6-82CA7581F336}"/>
              </a:ext>
            </a:extLst>
          </p:cNvPr>
          <p:cNvCxnSpPr>
            <a:cxnSpLocks/>
          </p:cNvCxnSpPr>
          <p:nvPr/>
        </p:nvCxnSpPr>
        <p:spPr>
          <a:xfrm>
            <a:off x="9249217" y="543791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32532FD-71F7-7945-8AB0-491B822672D9}"/>
              </a:ext>
            </a:extLst>
          </p:cNvPr>
          <p:cNvCxnSpPr>
            <a:cxnSpLocks/>
          </p:cNvCxnSpPr>
          <p:nvPr/>
        </p:nvCxnSpPr>
        <p:spPr>
          <a:xfrm>
            <a:off x="9241973" y="5607118"/>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D4C8B26-36C5-6645-A73C-EEACEA4F0AB3}"/>
              </a:ext>
            </a:extLst>
          </p:cNvPr>
          <p:cNvCxnSpPr>
            <a:cxnSpLocks/>
          </p:cNvCxnSpPr>
          <p:nvPr/>
        </p:nvCxnSpPr>
        <p:spPr>
          <a:xfrm>
            <a:off x="9234257" y="6301823"/>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10086EB-9F3A-4547-B59E-3089EB5FFE16}"/>
              </a:ext>
            </a:extLst>
          </p:cNvPr>
          <p:cNvCxnSpPr>
            <a:cxnSpLocks/>
          </p:cNvCxnSpPr>
          <p:nvPr/>
        </p:nvCxnSpPr>
        <p:spPr>
          <a:xfrm>
            <a:off x="9234257" y="6491259"/>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645CF4-D29C-B044-834D-E6F871E37105}"/>
              </a:ext>
            </a:extLst>
          </p:cNvPr>
          <p:cNvCxnSpPr>
            <a:cxnSpLocks/>
          </p:cNvCxnSpPr>
          <p:nvPr/>
        </p:nvCxnSpPr>
        <p:spPr>
          <a:xfrm>
            <a:off x="9234258" y="6647177"/>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7DB766-A809-F448-9077-AE1CA2FEA468}"/>
              </a:ext>
            </a:extLst>
          </p:cNvPr>
          <p:cNvCxnSpPr>
            <a:cxnSpLocks/>
          </p:cNvCxnSpPr>
          <p:nvPr/>
        </p:nvCxnSpPr>
        <p:spPr>
          <a:xfrm>
            <a:off x="9241973" y="5295968"/>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1DC74AB3-1CCC-644A-BF51-D342DA3C8300}"/>
              </a:ext>
            </a:extLst>
          </p:cNvPr>
          <p:cNvSpPr/>
          <p:nvPr/>
        </p:nvSpPr>
        <p:spPr>
          <a:xfrm>
            <a:off x="9178557" y="1199382"/>
            <a:ext cx="1416415" cy="1088487"/>
          </a:xfrm>
          <a:custGeom>
            <a:avLst/>
            <a:gdLst>
              <a:gd name="connsiteX0" fmla="*/ 0 w 1982981"/>
              <a:gd name="connsiteY0" fmla="*/ 0 h 2558614"/>
              <a:gd name="connsiteX1" fmla="*/ 621334 w 1982981"/>
              <a:gd name="connsiteY1" fmla="*/ 0 h 2558614"/>
              <a:gd name="connsiteX2" fmla="*/ 1242668 w 1982981"/>
              <a:gd name="connsiteY2" fmla="*/ 0 h 2558614"/>
              <a:gd name="connsiteX3" fmla="*/ 1982981 w 1982981"/>
              <a:gd name="connsiteY3" fmla="*/ 0 h 2558614"/>
              <a:gd name="connsiteX4" fmla="*/ 1982981 w 1982981"/>
              <a:gd name="connsiteY4" fmla="*/ 614067 h 2558614"/>
              <a:gd name="connsiteX5" fmla="*/ 1982981 w 1982981"/>
              <a:gd name="connsiteY5" fmla="*/ 1279307 h 2558614"/>
              <a:gd name="connsiteX6" fmla="*/ 1982981 w 1982981"/>
              <a:gd name="connsiteY6" fmla="*/ 1944547 h 2558614"/>
              <a:gd name="connsiteX7" fmla="*/ 1982981 w 1982981"/>
              <a:gd name="connsiteY7" fmla="*/ 2558614 h 2558614"/>
              <a:gd name="connsiteX8" fmla="*/ 1341817 w 1982981"/>
              <a:gd name="connsiteY8" fmla="*/ 2558614 h 2558614"/>
              <a:gd name="connsiteX9" fmla="*/ 680823 w 1982981"/>
              <a:gd name="connsiteY9" fmla="*/ 2558614 h 2558614"/>
              <a:gd name="connsiteX10" fmla="*/ 0 w 1982981"/>
              <a:gd name="connsiteY10" fmla="*/ 2558614 h 2558614"/>
              <a:gd name="connsiteX11" fmla="*/ 0 w 1982981"/>
              <a:gd name="connsiteY11" fmla="*/ 1867788 h 2558614"/>
              <a:gd name="connsiteX12" fmla="*/ 0 w 1982981"/>
              <a:gd name="connsiteY12" fmla="*/ 1279307 h 2558614"/>
              <a:gd name="connsiteX13" fmla="*/ 0 w 1982981"/>
              <a:gd name="connsiteY13" fmla="*/ 665240 h 2558614"/>
              <a:gd name="connsiteX14" fmla="*/ 0 w 1982981"/>
              <a:gd name="connsiteY14" fmla="*/ 0 h 25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558614"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2000527" y="159715"/>
                  <a:pt x="1970352" y="346062"/>
                  <a:pt x="1982981" y="614067"/>
                </a:cubicBezTo>
                <a:cubicBezTo>
                  <a:pt x="1995610" y="882072"/>
                  <a:pt x="1977047" y="1080456"/>
                  <a:pt x="1982981" y="1279307"/>
                </a:cubicBezTo>
                <a:cubicBezTo>
                  <a:pt x="1988915" y="1478158"/>
                  <a:pt x="1957993" y="1613581"/>
                  <a:pt x="1982981" y="1944547"/>
                </a:cubicBezTo>
                <a:cubicBezTo>
                  <a:pt x="2007969" y="2275513"/>
                  <a:pt x="1960347" y="2360076"/>
                  <a:pt x="1982981" y="2558614"/>
                </a:cubicBezTo>
                <a:cubicBezTo>
                  <a:pt x="1759560" y="2555025"/>
                  <a:pt x="1582740" y="2550981"/>
                  <a:pt x="1341817" y="2558614"/>
                </a:cubicBezTo>
                <a:cubicBezTo>
                  <a:pt x="1100894" y="2566247"/>
                  <a:pt x="851823" y="2556289"/>
                  <a:pt x="680823" y="2558614"/>
                </a:cubicBezTo>
                <a:cubicBezTo>
                  <a:pt x="509823" y="2560939"/>
                  <a:pt x="245384" y="2535923"/>
                  <a:pt x="0" y="2558614"/>
                </a:cubicBezTo>
                <a:cubicBezTo>
                  <a:pt x="20859" y="2404325"/>
                  <a:pt x="-17015" y="2197920"/>
                  <a:pt x="0" y="1867788"/>
                </a:cubicBezTo>
                <a:cubicBezTo>
                  <a:pt x="17015" y="1537656"/>
                  <a:pt x="12951" y="1545810"/>
                  <a:pt x="0" y="1279307"/>
                </a:cubicBezTo>
                <a:cubicBezTo>
                  <a:pt x="-12951" y="1012804"/>
                  <a:pt x="-20028" y="790492"/>
                  <a:pt x="0" y="665240"/>
                </a:cubicBezTo>
                <a:cubicBezTo>
                  <a:pt x="20028" y="539988"/>
                  <a:pt x="9030" y="139096"/>
                  <a:pt x="0" y="0"/>
                </a:cubicBezTo>
                <a:close/>
              </a:path>
              <a:path w="1982981" h="2558614"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54108" y="124903"/>
                  <a:pt x="2009386" y="326235"/>
                  <a:pt x="1982981" y="614067"/>
                </a:cubicBezTo>
                <a:cubicBezTo>
                  <a:pt x="1956576" y="901899"/>
                  <a:pt x="1982607" y="1010124"/>
                  <a:pt x="1982981" y="1253721"/>
                </a:cubicBezTo>
                <a:cubicBezTo>
                  <a:pt x="1983355" y="1497318"/>
                  <a:pt x="2002762" y="1562435"/>
                  <a:pt x="1982981" y="1842202"/>
                </a:cubicBezTo>
                <a:cubicBezTo>
                  <a:pt x="1963200" y="2121969"/>
                  <a:pt x="2015203" y="2220546"/>
                  <a:pt x="1982981" y="2558614"/>
                </a:cubicBezTo>
                <a:cubicBezTo>
                  <a:pt x="1681497" y="2528040"/>
                  <a:pt x="1631519" y="2560796"/>
                  <a:pt x="1321987" y="2558614"/>
                </a:cubicBezTo>
                <a:cubicBezTo>
                  <a:pt x="1012455" y="2556432"/>
                  <a:pt x="850675" y="2540560"/>
                  <a:pt x="720483" y="2558614"/>
                </a:cubicBezTo>
                <a:cubicBezTo>
                  <a:pt x="590291" y="2576668"/>
                  <a:pt x="268551" y="2553822"/>
                  <a:pt x="0" y="2558614"/>
                </a:cubicBezTo>
                <a:cubicBezTo>
                  <a:pt x="-9243" y="2373276"/>
                  <a:pt x="-13296" y="2221589"/>
                  <a:pt x="0" y="1918961"/>
                </a:cubicBezTo>
                <a:cubicBezTo>
                  <a:pt x="13296" y="1616333"/>
                  <a:pt x="-62" y="1483172"/>
                  <a:pt x="0" y="1228135"/>
                </a:cubicBezTo>
                <a:cubicBezTo>
                  <a:pt x="62" y="973098"/>
                  <a:pt x="-1350" y="891023"/>
                  <a:pt x="0" y="665240"/>
                </a:cubicBezTo>
                <a:cubicBezTo>
                  <a:pt x="1350" y="439458"/>
                  <a:pt x="-21322" y="245763"/>
                  <a:pt x="0" y="0"/>
                </a:cubicBezTo>
                <a:close/>
              </a:path>
            </a:pathLst>
          </a:custGeom>
          <a:ln>
            <a:extLst>
              <a:ext uri="{C807C97D-BFC1-408E-A445-0C87EB9F89A2}">
                <ask:lineSketchStyleProps xmlns:ask="http://schemas.microsoft.com/office/drawing/2018/sketchyshapes" sd="600740096">
                  <a:custGeom>
                    <a:avLst/>
                    <a:gdLst>
                      <a:gd name="connsiteX0" fmla="*/ 0 w 1416415"/>
                      <a:gd name="connsiteY0" fmla="*/ 0 h 1088487"/>
                      <a:gd name="connsiteX1" fmla="*/ 457974 w 1416415"/>
                      <a:gd name="connsiteY1" fmla="*/ 0 h 1088487"/>
                      <a:gd name="connsiteX2" fmla="*/ 958441 w 1416415"/>
                      <a:gd name="connsiteY2" fmla="*/ 0 h 1088487"/>
                      <a:gd name="connsiteX3" fmla="*/ 1416415 w 1416415"/>
                      <a:gd name="connsiteY3" fmla="*/ 0 h 1088487"/>
                      <a:gd name="connsiteX4" fmla="*/ 1416415 w 1416415"/>
                      <a:gd name="connsiteY4" fmla="*/ 533359 h 1088487"/>
                      <a:gd name="connsiteX5" fmla="*/ 1416415 w 1416415"/>
                      <a:gd name="connsiteY5" fmla="*/ 1088487 h 1088487"/>
                      <a:gd name="connsiteX6" fmla="*/ 958441 w 1416415"/>
                      <a:gd name="connsiteY6" fmla="*/ 1088487 h 1088487"/>
                      <a:gd name="connsiteX7" fmla="*/ 457974 w 1416415"/>
                      <a:gd name="connsiteY7" fmla="*/ 1088487 h 1088487"/>
                      <a:gd name="connsiteX8" fmla="*/ 0 w 1416415"/>
                      <a:gd name="connsiteY8" fmla="*/ 1088487 h 1088487"/>
                      <a:gd name="connsiteX9" fmla="*/ 0 w 1416415"/>
                      <a:gd name="connsiteY9" fmla="*/ 533359 h 1088487"/>
                      <a:gd name="connsiteX10" fmla="*/ 0 w 1416415"/>
                      <a:gd name="connsiteY10" fmla="*/ 0 h 108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15" h="1088487" fill="none" extrusionOk="0">
                        <a:moveTo>
                          <a:pt x="0" y="0"/>
                        </a:moveTo>
                        <a:cubicBezTo>
                          <a:pt x="185366" y="-3395"/>
                          <a:pt x="364424" y="17018"/>
                          <a:pt x="457974" y="0"/>
                        </a:cubicBezTo>
                        <a:cubicBezTo>
                          <a:pt x="551524" y="-17018"/>
                          <a:pt x="771531" y="15483"/>
                          <a:pt x="958441" y="0"/>
                        </a:cubicBezTo>
                        <a:cubicBezTo>
                          <a:pt x="1145351" y="-15483"/>
                          <a:pt x="1304915" y="1918"/>
                          <a:pt x="1416415" y="0"/>
                        </a:cubicBezTo>
                        <a:cubicBezTo>
                          <a:pt x="1402388" y="244948"/>
                          <a:pt x="1422057" y="316944"/>
                          <a:pt x="1416415" y="533359"/>
                        </a:cubicBezTo>
                        <a:cubicBezTo>
                          <a:pt x="1410773" y="749774"/>
                          <a:pt x="1436459" y="904315"/>
                          <a:pt x="1416415" y="1088487"/>
                        </a:cubicBezTo>
                        <a:cubicBezTo>
                          <a:pt x="1235600" y="1104608"/>
                          <a:pt x="1056431" y="1067045"/>
                          <a:pt x="958441" y="1088487"/>
                        </a:cubicBezTo>
                        <a:cubicBezTo>
                          <a:pt x="860451" y="1109929"/>
                          <a:pt x="671518" y="1076636"/>
                          <a:pt x="457974" y="1088487"/>
                        </a:cubicBezTo>
                        <a:cubicBezTo>
                          <a:pt x="244430" y="1100338"/>
                          <a:pt x="218977" y="1106999"/>
                          <a:pt x="0" y="1088487"/>
                        </a:cubicBezTo>
                        <a:cubicBezTo>
                          <a:pt x="22535" y="940147"/>
                          <a:pt x="-9322" y="681103"/>
                          <a:pt x="0" y="533359"/>
                        </a:cubicBezTo>
                        <a:cubicBezTo>
                          <a:pt x="9322" y="385615"/>
                          <a:pt x="451" y="227489"/>
                          <a:pt x="0" y="0"/>
                        </a:cubicBezTo>
                        <a:close/>
                      </a:path>
                      <a:path w="1416415" h="1088487" stroke="0" extrusionOk="0">
                        <a:moveTo>
                          <a:pt x="0" y="0"/>
                        </a:moveTo>
                        <a:cubicBezTo>
                          <a:pt x="123700" y="-16113"/>
                          <a:pt x="308009" y="4218"/>
                          <a:pt x="472138" y="0"/>
                        </a:cubicBezTo>
                        <a:cubicBezTo>
                          <a:pt x="636267" y="-4218"/>
                          <a:pt x="757593" y="15774"/>
                          <a:pt x="915948" y="0"/>
                        </a:cubicBezTo>
                        <a:cubicBezTo>
                          <a:pt x="1074303" y="-15774"/>
                          <a:pt x="1190683" y="-19432"/>
                          <a:pt x="1416415" y="0"/>
                        </a:cubicBezTo>
                        <a:cubicBezTo>
                          <a:pt x="1442063" y="130441"/>
                          <a:pt x="1424926" y="317136"/>
                          <a:pt x="1416415" y="533359"/>
                        </a:cubicBezTo>
                        <a:cubicBezTo>
                          <a:pt x="1407904" y="749582"/>
                          <a:pt x="1439064" y="813278"/>
                          <a:pt x="1416415" y="1088487"/>
                        </a:cubicBezTo>
                        <a:cubicBezTo>
                          <a:pt x="1297677" y="1082702"/>
                          <a:pt x="1164433" y="1071978"/>
                          <a:pt x="972605" y="1088487"/>
                        </a:cubicBezTo>
                        <a:cubicBezTo>
                          <a:pt x="780777" y="1104997"/>
                          <a:pt x="652589" y="1087467"/>
                          <a:pt x="542959" y="1088487"/>
                        </a:cubicBezTo>
                        <a:cubicBezTo>
                          <a:pt x="433329" y="1089507"/>
                          <a:pt x="117163" y="1093015"/>
                          <a:pt x="0" y="1088487"/>
                        </a:cubicBezTo>
                        <a:cubicBezTo>
                          <a:pt x="5483" y="916633"/>
                          <a:pt x="4187" y="711728"/>
                          <a:pt x="0" y="576898"/>
                        </a:cubicBezTo>
                        <a:cubicBezTo>
                          <a:pt x="-4187" y="442068"/>
                          <a:pt x="3322" y="253434"/>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15" name="TextBox 114">
            <a:extLst>
              <a:ext uri="{FF2B5EF4-FFF2-40B4-BE49-F238E27FC236}">
                <a16:creationId xmlns:a16="http://schemas.microsoft.com/office/drawing/2014/main" id="{1657E9D2-C189-5841-B046-78CB5D149E3A}"/>
              </a:ext>
            </a:extLst>
          </p:cNvPr>
          <p:cNvSpPr txBox="1"/>
          <p:nvPr/>
        </p:nvSpPr>
        <p:spPr>
          <a:xfrm>
            <a:off x="9403558" y="1241922"/>
            <a:ext cx="1149276" cy="334194"/>
          </a:xfrm>
          <a:prstGeom prst="rect">
            <a:avLst/>
          </a:prstGeom>
          <a:noFill/>
        </p:spPr>
        <p:txBody>
          <a:bodyPr wrap="square" rtlCol="0">
            <a:spAutoFit/>
          </a:bodyPr>
          <a:lstStyle/>
          <a:p>
            <a:r>
              <a:rPr lang="en-US" sz="786" dirty="0">
                <a:latin typeface="Dosis" panose="02010503020202060003" pitchFamily="2" charset="77"/>
              </a:rPr>
              <a:t>What was Minister Ricardo Salles opinion?</a:t>
            </a:r>
          </a:p>
        </p:txBody>
      </p:sp>
      <p:sp>
        <p:nvSpPr>
          <p:cNvPr id="116" name="TextBox 115">
            <a:extLst>
              <a:ext uri="{FF2B5EF4-FFF2-40B4-BE49-F238E27FC236}">
                <a16:creationId xmlns:a16="http://schemas.microsoft.com/office/drawing/2014/main" id="{4FA1C000-3A03-DF4F-BF20-C8818CB72C35}"/>
              </a:ext>
            </a:extLst>
          </p:cNvPr>
          <p:cNvSpPr txBox="1"/>
          <p:nvPr/>
        </p:nvSpPr>
        <p:spPr>
          <a:xfrm>
            <a:off x="9206889" y="1216114"/>
            <a:ext cx="331457" cy="356123"/>
          </a:xfrm>
          <a:prstGeom prst="rect">
            <a:avLst/>
          </a:prstGeom>
          <a:noFill/>
        </p:spPr>
        <p:txBody>
          <a:bodyPr wrap="square" rtlCol="0">
            <a:spAutoFit/>
          </a:bodyPr>
          <a:lstStyle/>
          <a:p>
            <a:r>
              <a:rPr lang="en-US" sz="1714" dirty="0">
                <a:latin typeface="Bebas Neue" panose="020B0606020202050201" pitchFamily="34" charset="77"/>
              </a:rPr>
              <a:t>7</a:t>
            </a:r>
          </a:p>
        </p:txBody>
      </p:sp>
      <p:cxnSp>
        <p:nvCxnSpPr>
          <p:cNvPr id="124" name="Straight Connector 123">
            <a:extLst>
              <a:ext uri="{FF2B5EF4-FFF2-40B4-BE49-F238E27FC236}">
                <a16:creationId xmlns:a16="http://schemas.microsoft.com/office/drawing/2014/main" id="{48553769-8A10-D642-ACED-0212978EBD61}"/>
              </a:ext>
            </a:extLst>
          </p:cNvPr>
          <p:cNvCxnSpPr>
            <a:cxnSpLocks/>
          </p:cNvCxnSpPr>
          <p:nvPr/>
        </p:nvCxnSpPr>
        <p:spPr>
          <a:xfrm>
            <a:off x="9263252" y="1705146"/>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C08C4A-4C39-6D44-A822-4D0934ECEBCA}"/>
              </a:ext>
            </a:extLst>
          </p:cNvPr>
          <p:cNvCxnSpPr>
            <a:cxnSpLocks/>
          </p:cNvCxnSpPr>
          <p:nvPr/>
        </p:nvCxnSpPr>
        <p:spPr>
          <a:xfrm>
            <a:off x="9263252" y="1859128"/>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A657064-404A-2245-BE5A-E869740A20C0}"/>
              </a:ext>
            </a:extLst>
          </p:cNvPr>
          <p:cNvCxnSpPr>
            <a:cxnSpLocks/>
          </p:cNvCxnSpPr>
          <p:nvPr/>
        </p:nvCxnSpPr>
        <p:spPr>
          <a:xfrm>
            <a:off x="9263253" y="2016698"/>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B241251-C70B-C246-8380-961EC8E38473}"/>
              </a:ext>
            </a:extLst>
          </p:cNvPr>
          <p:cNvCxnSpPr>
            <a:cxnSpLocks/>
          </p:cNvCxnSpPr>
          <p:nvPr/>
        </p:nvCxnSpPr>
        <p:spPr>
          <a:xfrm>
            <a:off x="9263253" y="2158873"/>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BFA620C-4C44-814C-9856-9DC2892B98E9}"/>
              </a:ext>
            </a:extLst>
          </p:cNvPr>
          <p:cNvCxnSpPr>
            <a:cxnSpLocks/>
          </p:cNvCxnSpPr>
          <p:nvPr/>
        </p:nvCxnSpPr>
        <p:spPr>
          <a:xfrm>
            <a:off x="9244275" y="5126003"/>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E85AFB3C-1173-A343-8145-E0A1FC116BDE}"/>
              </a:ext>
            </a:extLst>
          </p:cNvPr>
          <p:cNvSpPr/>
          <p:nvPr/>
        </p:nvSpPr>
        <p:spPr>
          <a:xfrm>
            <a:off x="9185560" y="3508472"/>
            <a:ext cx="1416415" cy="1043472"/>
          </a:xfrm>
          <a:custGeom>
            <a:avLst/>
            <a:gdLst>
              <a:gd name="connsiteX0" fmla="*/ 0 w 1982981"/>
              <a:gd name="connsiteY0" fmla="*/ 0 h 2418479"/>
              <a:gd name="connsiteX1" fmla="*/ 621334 w 1982981"/>
              <a:gd name="connsiteY1" fmla="*/ 0 h 2418479"/>
              <a:gd name="connsiteX2" fmla="*/ 1242668 w 1982981"/>
              <a:gd name="connsiteY2" fmla="*/ 0 h 2418479"/>
              <a:gd name="connsiteX3" fmla="*/ 1982981 w 1982981"/>
              <a:gd name="connsiteY3" fmla="*/ 0 h 2418479"/>
              <a:gd name="connsiteX4" fmla="*/ 1982981 w 1982981"/>
              <a:gd name="connsiteY4" fmla="*/ 580435 h 2418479"/>
              <a:gd name="connsiteX5" fmla="*/ 1982981 w 1982981"/>
              <a:gd name="connsiteY5" fmla="*/ 1209240 h 2418479"/>
              <a:gd name="connsiteX6" fmla="*/ 1982981 w 1982981"/>
              <a:gd name="connsiteY6" fmla="*/ 1838044 h 2418479"/>
              <a:gd name="connsiteX7" fmla="*/ 1982981 w 1982981"/>
              <a:gd name="connsiteY7" fmla="*/ 2418479 h 2418479"/>
              <a:gd name="connsiteX8" fmla="*/ 1341817 w 1982981"/>
              <a:gd name="connsiteY8" fmla="*/ 2418479 h 2418479"/>
              <a:gd name="connsiteX9" fmla="*/ 680823 w 1982981"/>
              <a:gd name="connsiteY9" fmla="*/ 2418479 h 2418479"/>
              <a:gd name="connsiteX10" fmla="*/ 0 w 1982981"/>
              <a:gd name="connsiteY10" fmla="*/ 2418479 h 2418479"/>
              <a:gd name="connsiteX11" fmla="*/ 0 w 1982981"/>
              <a:gd name="connsiteY11" fmla="*/ 1765490 h 2418479"/>
              <a:gd name="connsiteX12" fmla="*/ 0 w 1982981"/>
              <a:gd name="connsiteY12" fmla="*/ 1209240 h 2418479"/>
              <a:gd name="connsiteX13" fmla="*/ 0 w 1982981"/>
              <a:gd name="connsiteY13" fmla="*/ 628805 h 2418479"/>
              <a:gd name="connsiteX14" fmla="*/ 0 w 1982981"/>
              <a:gd name="connsiteY14" fmla="*/ 0 h 24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418479"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1977832" y="227819"/>
                  <a:pt x="1981589" y="366981"/>
                  <a:pt x="1982981" y="580435"/>
                </a:cubicBezTo>
                <a:cubicBezTo>
                  <a:pt x="1984373" y="793890"/>
                  <a:pt x="1995419" y="917229"/>
                  <a:pt x="1982981" y="1209240"/>
                </a:cubicBezTo>
                <a:cubicBezTo>
                  <a:pt x="1970543" y="1501251"/>
                  <a:pt x="1962146" y="1577448"/>
                  <a:pt x="1982981" y="1838044"/>
                </a:cubicBezTo>
                <a:cubicBezTo>
                  <a:pt x="2003816" y="2098640"/>
                  <a:pt x="1988276" y="2269667"/>
                  <a:pt x="1982981" y="2418479"/>
                </a:cubicBezTo>
                <a:cubicBezTo>
                  <a:pt x="1759560" y="2414890"/>
                  <a:pt x="1582740" y="2410846"/>
                  <a:pt x="1341817" y="2418479"/>
                </a:cubicBezTo>
                <a:cubicBezTo>
                  <a:pt x="1100894" y="2426112"/>
                  <a:pt x="851823" y="2416154"/>
                  <a:pt x="680823" y="2418479"/>
                </a:cubicBezTo>
                <a:cubicBezTo>
                  <a:pt x="509823" y="2420804"/>
                  <a:pt x="245384" y="2395788"/>
                  <a:pt x="0" y="2418479"/>
                </a:cubicBezTo>
                <a:cubicBezTo>
                  <a:pt x="-2656" y="2250143"/>
                  <a:pt x="11717" y="2013057"/>
                  <a:pt x="0" y="1765490"/>
                </a:cubicBezTo>
                <a:cubicBezTo>
                  <a:pt x="-11717" y="1517923"/>
                  <a:pt x="-7834" y="1441095"/>
                  <a:pt x="0" y="1209240"/>
                </a:cubicBezTo>
                <a:cubicBezTo>
                  <a:pt x="7834" y="977385"/>
                  <a:pt x="-13513" y="864438"/>
                  <a:pt x="0" y="628805"/>
                </a:cubicBezTo>
                <a:cubicBezTo>
                  <a:pt x="13513" y="393172"/>
                  <a:pt x="17573" y="300260"/>
                  <a:pt x="0" y="0"/>
                </a:cubicBezTo>
                <a:close/>
              </a:path>
              <a:path w="1982981" h="2418479"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95948" y="265602"/>
                  <a:pt x="1987751" y="355215"/>
                  <a:pt x="1982981" y="580435"/>
                </a:cubicBezTo>
                <a:cubicBezTo>
                  <a:pt x="1978211" y="805655"/>
                  <a:pt x="1984312" y="948009"/>
                  <a:pt x="1982981" y="1185055"/>
                </a:cubicBezTo>
                <a:cubicBezTo>
                  <a:pt x="1981650" y="1422101"/>
                  <a:pt x="1996315" y="1476204"/>
                  <a:pt x="1982981" y="1741305"/>
                </a:cubicBezTo>
                <a:cubicBezTo>
                  <a:pt x="1969648" y="2006406"/>
                  <a:pt x="1984019" y="2168446"/>
                  <a:pt x="1982981" y="2418479"/>
                </a:cubicBezTo>
                <a:cubicBezTo>
                  <a:pt x="1681497" y="2387905"/>
                  <a:pt x="1631519" y="2420661"/>
                  <a:pt x="1321987" y="2418479"/>
                </a:cubicBezTo>
                <a:cubicBezTo>
                  <a:pt x="1012455" y="2416297"/>
                  <a:pt x="850675" y="2400425"/>
                  <a:pt x="720483" y="2418479"/>
                </a:cubicBezTo>
                <a:cubicBezTo>
                  <a:pt x="590291" y="2436533"/>
                  <a:pt x="268551" y="2413687"/>
                  <a:pt x="0" y="2418479"/>
                </a:cubicBezTo>
                <a:cubicBezTo>
                  <a:pt x="12587" y="2253753"/>
                  <a:pt x="-20854" y="2029227"/>
                  <a:pt x="0" y="1813859"/>
                </a:cubicBezTo>
                <a:cubicBezTo>
                  <a:pt x="20854" y="1598491"/>
                  <a:pt x="6616" y="1463863"/>
                  <a:pt x="0" y="1160870"/>
                </a:cubicBezTo>
                <a:cubicBezTo>
                  <a:pt x="-6616" y="857877"/>
                  <a:pt x="12974" y="803784"/>
                  <a:pt x="0" y="628805"/>
                </a:cubicBezTo>
                <a:cubicBezTo>
                  <a:pt x="-12974" y="453826"/>
                  <a:pt x="-20733" y="312342"/>
                  <a:pt x="0" y="0"/>
                </a:cubicBezTo>
                <a:close/>
              </a:path>
            </a:pathLst>
          </a:custGeom>
          <a:ln>
            <a:extLst>
              <a:ext uri="{C807C97D-BFC1-408E-A445-0C87EB9F89A2}">
                <ask:lineSketchStyleProps xmlns:ask="http://schemas.microsoft.com/office/drawing/2018/sketchyshapes" sd="600740096">
                  <a:custGeom>
                    <a:avLst/>
                    <a:gdLst>
                      <a:gd name="connsiteX0" fmla="*/ 0 w 1416415"/>
                      <a:gd name="connsiteY0" fmla="*/ 0 h 1043472"/>
                      <a:gd name="connsiteX1" fmla="*/ 457974 w 1416415"/>
                      <a:gd name="connsiteY1" fmla="*/ 0 h 1043472"/>
                      <a:gd name="connsiteX2" fmla="*/ 958441 w 1416415"/>
                      <a:gd name="connsiteY2" fmla="*/ 0 h 1043472"/>
                      <a:gd name="connsiteX3" fmla="*/ 1416415 w 1416415"/>
                      <a:gd name="connsiteY3" fmla="*/ 0 h 1043472"/>
                      <a:gd name="connsiteX4" fmla="*/ 1416415 w 1416415"/>
                      <a:gd name="connsiteY4" fmla="*/ 511301 h 1043472"/>
                      <a:gd name="connsiteX5" fmla="*/ 1416415 w 1416415"/>
                      <a:gd name="connsiteY5" fmla="*/ 1043472 h 1043472"/>
                      <a:gd name="connsiteX6" fmla="*/ 958441 w 1416415"/>
                      <a:gd name="connsiteY6" fmla="*/ 1043472 h 1043472"/>
                      <a:gd name="connsiteX7" fmla="*/ 457974 w 1416415"/>
                      <a:gd name="connsiteY7" fmla="*/ 1043472 h 1043472"/>
                      <a:gd name="connsiteX8" fmla="*/ 0 w 1416415"/>
                      <a:gd name="connsiteY8" fmla="*/ 1043472 h 1043472"/>
                      <a:gd name="connsiteX9" fmla="*/ 0 w 1416415"/>
                      <a:gd name="connsiteY9" fmla="*/ 511301 h 1043472"/>
                      <a:gd name="connsiteX10" fmla="*/ 0 w 1416415"/>
                      <a:gd name="connsiteY10" fmla="*/ 0 h 104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15" h="1043472" fill="none" extrusionOk="0">
                        <a:moveTo>
                          <a:pt x="0" y="0"/>
                        </a:moveTo>
                        <a:cubicBezTo>
                          <a:pt x="185366" y="-3395"/>
                          <a:pt x="364424" y="17018"/>
                          <a:pt x="457974" y="0"/>
                        </a:cubicBezTo>
                        <a:cubicBezTo>
                          <a:pt x="551524" y="-17018"/>
                          <a:pt x="771531" y="15483"/>
                          <a:pt x="958441" y="0"/>
                        </a:cubicBezTo>
                        <a:cubicBezTo>
                          <a:pt x="1145351" y="-15483"/>
                          <a:pt x="1304915" y="1918"/>
                          <a:pt x="1416415" y="0"/>
                        </a:cubicBezTo>
                        <a:cubicBezTo>
                          <a:pt x="1429403" y="210632"/>
                          <a:pt x="1426830" y="390653"/>
                          <a:pt x="1416415" y="511301"/>
                        </a:cubicBezTo>
                        <a:cubicBezTo>
                          <a:pt x="1406000" y="631949"/>
                          <a:pt x="1399628" y="884649"/>
                          <a:pt x="1416415" y="1043472"/>
                        </a:cubicBezTo>
                        <a:cubicBezTo>
                          <a:pt x="1235600" y="1059593"/>
                          <a:pt x="1056431" y="1022030"/>
                          <a:pt x="958441" y="1043472"/>
                        </a:cubicBezTo>
                        <a:cubicBezTo>
                          <a:pt x="860451" y="1064914"/>
                          <a:pt x="671518" y="1031621"/>
                          <a:pt x="457974" y="1043472"/>
                        </a:cubicBezTo>
                        <a:cubicBezTo>
                          <a:pt x="244430" y="1055323"/>
                          <a:pt x="218977" y="1061984"/>
                          <a:pt x="0" y="1043472"/>
                        </a:cubicBezTo>
                        <a:cubicBezTo>
                          <a:pt x="-21556" y="928387"/>
                          <a:pt x="-26002" y="758367"/>
                          <a:pt x="0" y="511301"/>
                        </a:cubicBezTo>
                        <a:cubicBezTo>
                          <a:pt x="26002" y="264235"/>
                          <a:pt x="-17162" y="103159"/>
                          <a:pt x="0" y="0"/>
                        </a:cubicBezTo>
                        <a:close/>
                      </a:path>
                      <a:path w="1416415" h="1043472" stroke="0" extrusionOk="0">
                        <a:moveTo>
                          <a:pt x="0" y="0"/>
                        </a:moveTo>
                        <a:cubicBezTo>
                          <a:pt x="123700" y="-16113"/>
                          <a:pt x="308009" y="4218"/>
                          <a:pt x="472138" y="0"/>
                        </a:cubicBezTo>
                        <a:cubicBezTo>
                          <a:pt x="636267" y="-4218"/>
                          <a:pt x="757593" y="15774"/>
                          <a:pt x="915948" y="0"/>
                        </a:cubicBezTo>
                        <a:cubicBezTo>
                          <a:pt x="1074303" y="-15774"/>
                          <a:pt x="1190683" y="-19432"/>
                          <a:pt x="1416415" y="0"/>
                        </a:cubicBezTo>
                        <a:cubicBezTo>
                          <a:pt x="1407213" y="243574"/>
                          <a:pt x="1417719" y="329036"/>
                          <a:pt x="1416415" y="511301"/>
                        </a:cubicBezTo>
                        <a:cubicBezTo>
                          <a:pt x="1415111" y="693566"/>
                          <a:pt x="1400631" y="843415"/>
                          <a:pt x="1416415" y="1043472"/>
                        </a:cubicBezTo>
                        <a:cubicBezTo>
                          <a:pt x="1297677" y="1037687"/>
                          <a:pt x="1164433" y="1026963"/>
                          <a:pt x="972605" y="1043472"/>
                        </a:cubicBezTo>
                        <a:cubicBezTo>
                          <a:pt x="780777" y="1059982"/>
                          <a:pt x="652589" y="1042452"/>
                          <a:pt x="542959" y="1043472"/>
                        </a:cubicBezTo>
                        <a:cubicBezTo>
                          <a:pt x="433329" y="1044492"/>
                          <a:pt x="117163" y="1048000"/>
                          <a:pt x="0" y="1043472"/>
                        </a:cubicBezTo>
                        <a:cubicBezTo>
                          <a:pt x="6327" y="855447"/>
                          <a:pt x="-22366" y="746059"/>
                          <a:pt x="0" y="553040"/>
                        </a:cubicBezTo>
                        <a:cubicBezTo>
                          <a:pt x="22366" y="360021"/>
                          <a:pt x="-5977" y="258136"/>
                          <a:pt x="0" y="0"/>
                        </a:cubicBezTo>
                        <a:close/>
                      </a:path>
                    </a:pathLst>
                  </a:cu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86"/>
          </a:p>
        </p:txBody>
      </p:sp>
      <p:sp>
        <p:nvSpPr>
          <p:cNvPr id="160" name="TextBox 159">
            <a:extLst>
              <a:ext uri="{FF2B5EF4-FFF2-40B4-BE49-F238E27FC236}">
                <a16:creationId xmlns:a16="http://schemas.microsoft.com/office/drawing/2014/main" id="{3241597B-780B-654A-B3E1-8CC83DB20022}"/>
              </a:ext>
            </a:extLst>
          </p:cNvPr>
          <p:cNvSpPr txBox="1"/>
          <p:nvPr/>
        </p:nvSpPr>
        <p:spPr>
          <a:xfrm>
            <a:off x="9206889" y="3507099"/>
            <a:ext cx="331457" cy="356123"/>
          </a:xfrm>
          <a:prstGeom prst="rect">
            <a:avLst/>
          </a:prstGeom>
          <a:noFill/>
        </p:spPr>
        <p:txBody>
          <a:bodyPr wrap="square" rtlCol="0">
            <a:spAutoFit/>
          </a:bodyPr>
          <a:lstStyle/>
          <a:p>
            <a:r>
              <a:rPr lang="en-US" sz="1714" dirty="0">
                <a:latin typeface="Bebas Neue" panose="020B0606020202050201" pitchFamily="34" charset="77"/>
              </a:rPr>
              <a:t>9</a:t>
            </a:r>
          </a:p>
        </p:txBody>
      </p:sp>
      <p:cxnSp>
        <p:nvCxnSpPr>
          <p:cNvPr id="165" name="Straight Connector 164">
            <a:extLst>
              <a:ext uri="{FF2B5EF4-FFF2-40B4-BE49-F238E27FC236}">
                <a16:creationId xmlns:a16="http://schemas.microsoft.com/office/drawing/2014/main" id="{801CDE4C-24C3-784E-BBCB-64E8F40C819D}"/>
              </a:ext>
            </a:extLst>
          </p:cNvPr>
          <p:cNvCxnSpPr>
            <a:cxnSpLocks/>
          </p:cNvCxnSpPr>
          <p:nvPr/>
        </p:nvCxnSpPr>
        <p:spPr>
          <a:xfrm>
            <a:off x="9249217" y="2903211"/>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69579B6-6CCE-7E48-9954-8505312A2F5A}"/>
              </a:ext>
            </a:extLst>
          </p:cNvPr>
          <p:cNvCxnSpPr>
            <a:cxnSpLocks/>
          </p:cNvCxnSpPr>
          <p:nvPr/>
        </p:nvCxnSpPr>
        <p:spPr>
          <a:xfrm>
            <a:off x="9255929" y="3081439"/>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D70AD9B-8619-8745-8F08-7FB59B138961}"/>
              </a:ext>
            </a:extLst>
          </p:cNvPr>
          <p:cNvCxnSpPr>
            <a:cxnSpLocks/>
          </p:cNvCxnSpPr>
          <p:nvPr/>
        </p:nvCxnSpPr>
        <p:spPr>
          <a:xfrm>
            <a:off x="9241972" y="3292187"/>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477D39C-894D-2F46-9449-1D4231D787D0}"/>
              </a:ext>
            </a:extLst>
          </p:cNvPr>
          <p:cNvCxnSpPr>
            <a:cxnSpLocks/>
          </p:cNvCxnSpPr>
          <p:nvPr/>
        </p:nvCxnSpPr>
        <p:spPr>
          <a:xfrm>
            <a:off x="9242636" y="4008117"/>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2043B1E-A2CD-564E-9FFB-B71D5DECAA05}"/>
              </a:ext>
            </a:extLst>
          </p:cNvPr>
          <p:cNvCxnSpPr>
            <a:cxnSpLocks/>
          </p:cNvCxnSpPr>
          <p:nvPr/>
        </p:nvCxnSpPr>
        <p:spPr>
          <a:xfrm>
            <a:off x="9242636" y="4181826"/>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C36219-1336-674B-BD41-DDDC43AC6C8F}"/>
              </a:ext>
            </a:extLst>
          </p:cNvPr>
          <p:cNvCxnSpPr>
            <a:cxnSpLocks/>
          </p:cNvCxnSpPr>
          <p:nvPr/>
        </p:nvCxnSpPr>
        <p:spPr>
          <a:xfrm>
            <a:off x="9249217" y="4344766"/>
            <a:ext cx="128958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41471F77-A93D-3940-A481-F8BE69AA460D}"/>
              </a:ext>
            </a:extLst>
          </p:cNvPr>
          <p:cNvSpPr txBox="1"/>
          <p:nvPr/>
        </p:nvSpPr>
        <p:spPr>
          <a:xfrm>
            <a:off x="9370800" y="3521083"/>
            <a:ext cx="1170501" cy="334194"/>
          </a:xfrm>
          <a:prstGeom prst="rect">
            <a:avLst/>
          </a:prstGeom>
          <a:noFill/>
        </p:spPr>
        <p:txBody>
          <a:bodyPr wrap="square" rtlCol="0">
            <a:spAutoFit/>
          </a:bodyPr>
          <a:lstStyle/>
          <a:p>
            <a:r>
              <a:rPr lang="en-US" sz="786" dirty="0">
                <a:latin typeface="Dosis" panose="02010503020202060003" pitchFamily="2" charset="77"/>
              </a:rPr>
              <a:t>What has the Defense Ministry done?</a:t>
            </a:r>
          </a:p>
        </p:txBody>
      </p:sp>
      <p:pic>
        <p:nvPicPr>
          <p:cNvPr id="11" name="Picture 10" descr="A drawing of a face&#10;&#10;Description automatically generated">
            <a:extLst>
              <a:ext uri="{FF2B5EF4-FFF2-40B4-BE49-F238E27FC236}">
                <a16:creationId xmlns:a16="http://schemas.microsoft.com/office/drawing/2014/main" id="{6C606500-2D5C-2F45-8CAE-81B6F810757E}"/>
              </a:ext>
            </a:extLst>
          </p:cNvPr>
          <p:cNvPicPr>
            <a:picLocks noChangeAspect="1"/>
          </p:cNvPicPr>
          <p:nvPr/>
        </p:nvPicPr>
        <p:blipFill>
          <a:blip r:embed="rId4"/>
          <a:stretch>
            <a:fillRect/>
          </a:stretch>
        </p:blipFill>
        <p:spPr>
          <a:xfrm>
            <a:off x="1534211" y="67724"/>
            <a:ext cx="1559233" cy="605075"/>
          </a:xfrm>
          <a:prstGeom prst="rect">
            <a:avLst/>
          </a:prstGeom>
        </p:spPr>
      </p:pic>
      <p:pic>
        <p:nvPicPr>
          <p:cNvPr id="138" name="Picture 137"/>
          <p:cNvPicPr>
            <a:picLocks noChangeAspect="1"/>
          </p:cNvPicPr>
          <p:nvPr/>
        </p:nvPicPr>
        <p:blipFill rotWithShape="1">
          <a:blip r:embed="rId5">
            <a:extLst>
              <a:ext uri="{28A0092B-C50C-407E-A947-70E740481C1C}">
                <a14:useLocalDpi xmlns:a14="http://schemas.microsoft.com/office/drawing/2010/main" val="0"/>
              </a:ext>
            </a:extLst>
          </a:blip>
          <a:srcRect b="10655"/>
          <a:stretch/>
        </p:blipFill>
        <p:spPr>
          <a:xfrm>
            <a:off x="9189227" y="78917"/>
            <a:ext cx="1366543" cy="964511"/>
          </a:xfrm>
          <a:prstGeom prst="rect">
            <a:avLst/>
          </a:prstGeom>
        </p:spPr>
      </p:pic>
      <p:pic>
        <p:nvPicPr>
          <p:cNvPr id="1026" name="Picture 2" descr="New York Times (NYT)"/>
          <p:cNvPicPr>
            <a:picLocks noChangeAspect="1" noChangeArrowheads="1"/>
          </p:cNvPicPr>
          <p:nvPr/>
        </p:nvPicPr>
        <p:blipFill rotWithShape="1">
          <a:blip r:embed="rId6">
            <a:extLst>
              <a:ext uri="{28A0092B-C50C-407E-A947-70E740481C1C}">
                <a14:useLocalDpi xmlns:a14="http://schemas.microsoft.com/office/drawing/2010/main" val="0"/>
              </a:ext>
            </a:extLst>
          </a:blip>
          <a:srcRect t="39159" b="40329"/>
          <a:stretch/>
        </p:blipFill>
        <p:spPr bwMode="auto">
          <a:xfrm>
            <a:off x="7908905" y="48487"/>
            <a:ext cx="1082254" cy="222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85028" y="614158"/>
            <a:ext cx="818444" cy="202235"/>
          </a:xfrm>
          <a:prstGeom prst="rect">
            <a:avLst/>
          </a:prstGeom>
          <a:noFill/>
        </p:spPr>
        <p:txBody>
          <a:bodyPr wrap="square" rtlCol="0">
            <a:spAutoFit/>
          </a:bodyPr>
          <a:lstStyle/>
          <a:p>
            <a:pPr algn="r"/>
            <a:r>
              <a:rPr lang="en-GB" sz="714" dirty="0"/>
              <a:t>06/06/20</a:t>
            </a:r>
          </a:p>
        </p:txBody>
      </p:sp>
      <p:sp>
        <p:nvSpPr>
          <p:cNvPr id="140" name="TextBox 139">
            <a:extLst>
              <a:ext uri="{FF2B5EF4-FFF2-40B4-BE49-F238E27FC236}">
                <a16:creationId xmlns:a16="http://schemas.microsoft.com/office/drawing/2014/main" id="{672ECC67-7DBC-0846-90EF-8160ABB33CF0}"/>
              </a:ext>
            </a:extLst>
          </p:cNvPr>
          <p:cNvSpPr txBox="1"/>
          <p:nvPr/>
        </p:nvSpPr>
        <p:spPr>
          <a:xfrm>
            <a:off x="1747464" y="3738338"/>
            <a:ext cx="1197509" cy="334194"/>
          </a:xfrm>
          <a:prstGeom prst="rect">
            <a:avLst/>
          </a:prstGeom>
          <a:noFill/>
        </p:spPr>
        <p:txBody>
          <a:bodyPr wrap="square" rtlCol="0">
            <a:spAutoFit/>
          </a:bodyPr>
          <a:lstStyle/>
          <a:p>
            <a:r>
              <a:rPr lang="en-US" sz="786" dirty="0">
                <a:latin typeface="Dosis" panose="02010503020202060003" pitchFamily="2" charset="77"/>
              </a:rPr>
              <a:t>Why is cleared land set on fire? </a:t>
            </a:r>
          </a:p>
        </p:txBody>
      </p:sp>
      <p:sp>
        <p:nvSpPr>
          <p:cNvPr id="141" name="TextBox 140">
            <a:extLst>
              <a:ext uri="{FF2B5EF4-FFF2-40B4-BE49-F238E27FC236}">
                <a16:creationId xmlns:a16="http://schemas.microsoft.com/office/drawing/2014/main" id="{A4423B47-5D51-3549-8092-A574DFF447C0}"/>
              </a:ext>
            </a:extLst>
          </p:cNvPr>
          <p:cNvSpPr txBox="1"/>
          <p:nvPr/>
        </p:nvSpPr>
        <p:spPr>
          <a:xfrm>
            <a:off x="1591906" y="2571354"/>
            <a:ext cx="163319" cy="356123"/>
          </a:xfrm>
          <a:prstGeom prst="rect">
            <a:avLst/>
          </a:prstGeom>
          <a:noFill/>
        </p:spPr>
        <p:txBody>
          <a:bodyPr wrap="square" rtlCol="0">
            <a:spAutoFit/>
          </a:bodyPr>
          <a:lstStyle/>
          <a:p>
            <a:r>
              <a:rPr lang="en-US" sz="1714" dirty="0">
                <a:latin typeface="Bebas Neue" panose="020B0606020202050201" pitchFamily="34" charset="77"/>
              </a:rPr>
              <a:t>3</a:t>
            </a:r>
          </a:p>
        </p:txBody>
      </p:sp>
      <p:sp>
        <p:nvSpPr>
          <p:cNvPr id="142" name="TextBox 141">
            <a:extLst>
              <a:ext uri="{FF2B5EF4-FFF2-40B4-BE49-F238E27FC236}">
                <a16:creationId xmlns:a16="http://schemas.microsoft.com/office/drawing/2014/main" id="{672ECC67-7DBC-0846-90EF-8160ABB33CF0}"/>
              </a:ext>
            </a:extLst>
          </p:cNvPr>
          <p:cNvSpPr txBox="1"/>
          <p:nvPr/>
        </p:nvSpPr>
        <p:spPr>
          <a:xfrm>
            <a:off x="1785873" y="2624614"/>
            <a:ext cx="1170154" cy="455125"/>
          </a:xfrm>
          <a:prstGeom prst="rect">
            <a:avLst/>
          </a:prstGeom>
          <a:noFill/>
        </p:spPr>
        <p:txBody>
          <a:bodyPr wrap="square" rtlCol="0">
            <a:spAutoFit/>
          </a:bodyPr>
          <a:lstStyle/>
          <a:p>
            <a:r>
              <a:rPr lang="en-US" sz="786" dirty="0">
                <a:latin typeface="Dosis" panose="02010503020202060003" pitchFamily="2" charset="77"/>
              </a:rPr>
              <a:t>Why has there been a change in deforestation in recent months? </a:t>
            </a:r>
          </a:p>
        </p:txBody>
      </p:sp>
      <p:sp>
        <p:nvSpPr>
          <p:cNvPr id="153" name="TextBox 152">
            <a:extLst>
              <a:ext uri="{FF2B5EF4-FFF2-40B4-BE49-F238E27FC236}">
                <a16:creationId xmlns:a16="http://schemas.microsoft.com/office/drawing/2014/main" id="{B74C751D-19AE-994B-B5D7-5468A21147C2}"/>
              </a:ext>
            </a:extLst>
          </p:cNvPr>
          <p:cNvSpPr txBox="1"/>
          <p:nvPr/>
        </p:nvSpPr>
        <p:spPr>
          <a:xfrm>
            <a:off x="1542624" y="6023336"/>
            <a:ext cx="163319" cy="356123"/>
          </a:xfrm>
          <a:prstGeom prst="rect">
            <a:avLst/>
          </a:prstGeom>
          <a:noFill/>
        </p:spPr>
        <p:txBody>
          <a:bodyPr wrap="square" rtlCol="0">
            <a:spAutoFit/>
          </a:bodyPr>
          <a:lstStyle/>
          <a:p>
            <a:r>
              <a:rPr lang="en-US" sz="1714" dirty="0">
                <a:latin typeface="Bebas Neue" panose="020B0606020202050201" pitchFamily="34" charset="77"/>
              </a:rPr>
              <a:t>6</a:t>
            </a:r>
          </a:p>
        </p:txBody>
      </p:sp>
      <p:sp>
        <p:nvSpPr>
          <p:cNvPr id="155" name="TextBox 154">
            <a:extLst>
              <a:ext uri="{FF2B5EF4-FFF2-40B4-BE49-F238E27FC236}">
                <a16:creationId xmlns:a16="http://schemas.microsoft.com/office/drawing/2014/main" id="{672ECC67-7DBC-0846-90EF-8160ABB33CF0}"/>
              </a:ext>
            </a:extLst>
          </p:cNvPr>
          <p:cNvSpPr txBox="1"/>
          <p:nvPr/>
        </p:nvSpPr>
        <p:spPr>
          <a:xfrm>
            <a:off x="1725584" y="6053266"/>
            <a:ext cx="1230443" cy="455125"/>
          </a:xfrm>
          <a:prstGeom prst="rect">
            <a:avLst/>
          </a:prstGeom>
          <a:noFill/>
        </p:spPr>
        <p:txBody>
          <a:bodyPr wrap="square" rtlCol="0">
            <a:spAutoFit/>
          </a:bodyPr>
          <a:lstStyle/>
          <a:p>
            <a:r>
              <a:rPr lang="en-US" sz="786" dirty="0">
                <a:latin typeface="Dosis" panose="02010503020202060003" pitchFamily="2" charset="77"/>
              </a:rPr>
              <a:t>How has the tree cover changed from January to April?</a:t>
            </a:r>
          </a:p>
        </p:txBody>
      </p:sp>
      <p:sp>
        <p:nvSpPr>
          <p:cNvPr id="157" name="TextBox 156">
            <a:extLst>
              <a:ext uri="{FF2B5EF4-FFF2-40B4-BE49-F238E27FC236}">
                <a16:creationId xmlns:a16="http://schemas.microsoft.com/office/drawing/2014/main" id="{41471F77-A93D-3940-A481-F8BE69AA460D}"/>
              </a:ext>
            </a:extLst>
          </p:cNvPr>
          <p:cNvSpPr txBox="1"/>
          <p:nvPr/>
        </p:nvSpPr>
        <p:spPr>
          <a:xfrm>
            <a:off x="9372618" y="2383534"/>
            <a:ext cx="1243530" cy="455125"/>
          </a:xfrm>
          <a:prstGeom prst="rect">
            <a:avLst/>
          </a:prstGeom>
          <a:noFill/>
        </p:spPr>
        <p:txBody>
          <a:bodyPr wrap="square" rtlCol="0">
            <a:spAutoFit/>
          </a:bodyPr>
          <a:lstStyle/>
          <a:p>
            <a:r>
              <a:rPr lang="en-US" sz="786" dirty="0">
                <a:latin typeface="Dosis" panose="02010503020202060003" pitchFamily="2" charset="77"/>
              </a:rPr>
              <a:t>What is Ibama and how has their work changed in recent months? </a:t>
            </a:r>
          </a:p>
        </p:txBody>
      </p:sp>
      <p:sp>
        <p:nvSpPr>
          <p:cNvPr id="158" name="TextBox 157">
            <a:extLst>
              <a:ext uri="{FF2B5EF4-FFF2-40B4-BE49-F238E27FC236}">
                <a16:creationId xmlns:a16="http://schemas.microsoft.com/office/drawing/2014/main" id="{3241597B-780B-654A-B3E1-8CC83DB20022}"/>
              </a:ext>
            </a:extLst>
          </p:cNvPr>
          <p:cNvSpPr txBox="1"/>
          <p:nvPr/>
        </p:nvSpPr>
        <p:spPr>
          <a:xfrm>
            <a:off x="9180806" y="2356691"/>
            <a:ext cx="331457" cy="356123"/>
          </a:xfrm>
          <a:prstGeom prst="rect">
            <a:avLst/>
          </a:prstGeom>
          <a:noFill/>
        </p:spPr>
        <p:txBody>
          <a:bodyPr wrap="square" rtlCol="0">
            <a:spAutoFit/>
          </a:bodyPr>
          <a:lstStyle/>
          <a:p>
            <a:r>
              <a:rPr lang="en-US" sz="1714" dirty="0">
                <a:latin typeface="Bebas Neue" panose="020B0606020202050201" pitchFamily="34" charset="77"/>
              </a:rPr>
              <a:t>8</a:t>
            </a:r>
          </a:p>
        </p:txBody>
      </p:sp>
      <p:sp>
        <p:nvSpPr>
          <p:cNvPr id="162" name="TextBox 161">
            <a:extLst>
              <a:ext uri="{FF2B5EF4-FFF2-40B4-BE49-F238E27FC236}">
                <a16:creationId xmlns:a16="http://schemas.microsoft.com/office/drawing/2014/main" id="{F86A5344-131A-2B4A-8EB5-BD5A7A5B5F34}"/>
              </a:ext>
            </a:extLst>
          </p:cNvPr>
          <p:cNvSpPr txBox="1"/>
          <p:nvPr/>
        </p:nvSpPr>
        <p:spPr>
          <a:xfrm>
            <a:off x="9168923" y="5849507"/>
            <a:ext cx="343340" cy="619913"/>
          </a:xfrm>
          <a:prstGeom prst="rect">
            <a:avLst/>
          </a:prstGeom>
          <a:noFill/>
        </p:spPr>
        <p:txBody>
          <a:bodyPr wrap="square" rtlCol="0">
            <a:spAutoFit/>
          </a:bodyPr>
          <a:lstStyle/>
          <a:p>
            <a:r>
              <a:rPr lang="en-US" sz="1714" dirty="0">
                <a:latin typeface="Bebas Neue" panose="020B0606020202050201" pitchFamily="34" charset="77"/>
              </a:rPr>
              <a:t>11</a:t>
            </a:r>
          </a:p>
        </p:txBody>
      </p:sp>
      <p:sp>
        <p:nvSpPr>
          <p:cNvPr id="176" name="TextBox 175">
            <a:extLst>
              <a:ext uri="{FF2B5EF4-FFF2-40B4-BE49-F238E27FC236}">
                <a16:creationId xmlns:a16="http://schemas.microsoft.com/office/drawing/2014/main" id="{89413D82-04F5-4E43-A9FC-8097EB86311F}"/>
              </a:ext>
            </a:extLst>
          </p:cNvPr>
          <p:cNvSpPr txBox="1"/>
          <p:nvPr/>
        </p:nvSpPr>
        <p:spPr>
          <a:xfrm>
            <a:off x="9403558" y="5871492"/>
            <a:ext cx="1102930" cy="334194"/>
          </a:xfrm>
          <a:prstGeom prst="rect">
            <a:avLst/>
          </a:prstGeom>
          <a:noFill/>
        </p:spPr>
        <p:txBody>
          <a:bodyPr wrap="square" rtlCol="0">
            <a:spAutoFit/>
          </a:bodyPr>
          <a:lstStyle/>
          <a:p>
            <a:r>
              <a:rPr lang="en-US" sz="786" dirty="0">
                <a:latin typeface="Dosis" panose="02010503020202060003" pitchFamily="2" charset="77"/>
              </a:rPr>
              <a:t>Summarise this article. </a:t>
            </a:r>
          </a:p>
        </p:txBody>
      </p:sp>
    </p:spTree>
    <p:extLst>
      <p:ext uri="{BB962C8B-B14F-4D97-AF65-F5344CB8AC3E}">
        <p14:creationId xmlns:p14="http://schemas.microsoft.com/office/powerpoint/2010/main" val="206179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4239" y="20743"/>
            <a:ext cx="2758421" cy="523220"/>
          </a:xfrm>
          <a:prstGeom prst="rect">
            <a:avLst/>
          </a:prstGeom>
          <a:noFill/>
        </p:spPr>
        <p:txBody>
          <a:bodyPr wrap="square">
            <a:spAutoFit/>
          </a:bodyPr>
          <a:lstStyle/>
          <a:p>
            <a:pPr algn="ctr">
              <a:defRPr/>
            </a:pPr>
            <a:r>
              <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Task</a:t>
            </a:r>
          </a:p>
        </p:txBody>
      </p:sp>
      <p:sp>
        <p:nvSpPr>
          <p:cNvPr id="5" name="TextBox 4"/>
          <p:cNvSpPr txBox="1"/>
          <p:nvPr/>
        </p:nvSpPr>
        <p:spPr>
          <a:xfrm>
            <a:off x="361345" y="1359419"/>
            <a:ext cx="3704166" cy="3323987"/>
          </a:xfrm>
          <a:prstGeom prst="rect">
            <a:avLst/>
          </a:prstGeom>
          <a:noFill/>
        </p:spPr>
        <p:txBody>
          <a:bodyPr wrap="square" rtlCol="0">
            <a:spAutoFit/>
          </a:bodyPr>
          <a:lstStyle/>
          <a:p>
            <a:pPr algn="just"/>
            <a:r>
              <a:rPr lang="en-US" sz="2100" b="1" dirty="0">
                <a:solidFill>
                  <a:srgbClr val="B40703"/>
                </a:solidFill>
                <a:latin typeface="Bell MT"/>
                <a:cs typeface="Bell MT"/>
              </a:rPr>
              <a:t>Easy </a:t>
            </a:r>
            <a:r>
              <a:rPr lang="en-US" sz="2100" dirty="0">
                <a:solidFill>
                  <a:srgbClr val="B40703"/>
                </a:solidFill>
                <a:latin typeface="Bell MT"/>
                <a:cs typeface="Bell MT"/>
              </a:rPr>
              <a:t>Describe the impact(s) of deforestation shown in figure 1. </a:t>
            </a:r>
          </a:p>
          <a:p>
            <a:pPr algn="just"/>
            <a:endParaRPr lang="en-US" sz="2100" dirty="0">
              <a:latin typeface="Bell MT"/>
              <a:cs typeface="Bell MT"/>
            </a:endParaRPr>
          </a:p>
          <a:p>
            <a:pPr algn="just"/>
            <a:r>
              <a:rPr lang="en-US" sz="2100" b="1" dirty="0">
                <a:solidFill>
                  <a:srgbClr val="FF6600"/>
                </a:solidFill>
                <a:latin typeface="Bell MT"/>
                <a:cs typeface="Bell MT"/>
              </a:rPr>
              <a:t>Medium </a:t>
            </a:r>
            <a:r>
              <a:rPr lang="en-US" sz="2100" dirty="0">
                <a:solidFill>
                  <a:srgbClr val="FF6600"/>
                </a:solidFill>
                <a:latin typeface="Bell MT"/>
                <a:cs typeface="Bell MT"/>
              </a:rPr>
              <a:t>Explain a global impact of deforestation shown in figure 1. </a:t>
            </a:r>
          </a:p>
          <a:p>
            <a:pPr algn="just"/>
            <a:endParaRPr lang="en-US" sz="2100" dirty="0">
              <a:latin typeface="Bell MT"/>
              <a:cs typeface="Bell MT"/>
            </a:endParaRPr>
          </a:p>
          <a:p>
            <a:pPr algn="just"/>
            <a:r>
              <a:rPr lang="en-US" sz="2100" b="1" dirty="0">
                <a:solidFill>
                  <a:srgbClr val="008000"/>
                </a:solidFill>
                <a:latin typeface="Bell MT"/>
                <a:cs typeface="Bell MT"/>
              </a:rPr>
              <a:t>Hard </a:t>
            </a:r>
            <a:r>
              <a:rPr lang="en-US" sz="2100" dirty="0">
                <a:solidFill>
                  <a:srgbClr val="008000"/>
                </a:solidFill>
                <a:latin typeface="Bell MT"/>
                <a:cs typeface="Bell MT"/>
              </a:rPr>
              <a:t>Explain a local impact of deforestation that can lead to global consequences. </a:t>
            </a:r>
          </a:p>
        </p:txBody>
      </p:sp>
      <p:sp>
        <p:nvSpPr>
          <p:cNvPr id="8" name="Rounded Rectangle 7"/>
          <p:cNvSpPr/>
          <p:nvPr/>
        </p:nvSpPr>
        <p:spPr>
          <a:xfrm>
            <a:off x="6371301" y="258213"/>
            <a:ext cx="3209339" cy="571500"/>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Bell MT"/>
                <a:cs typeface="Bell MT"/>
              </a:rPr>
              <a:t>Figure 1- Impact of deforestation in the Amazon</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957538" y="1759481"/>
            <a:ext cx="6337905" cy="4064375"/>
          </a:xfrm>
          <a:prstGeom prst="rect">
            <a:avLst/>
          </a:prstGeom>
          <a:noFill/>
          <a:ln>
            <a:noFill/>
          </a:ln>
        </p:spPr>
      </p:pic>
    </p:spTree>
    <p:extLst>
      <p:ext uri="{BB962C8B-B14F-4D97-AF65-F5344CB8AC3E}">
        <p14:creationId xmlns:p14="http://schemas.microsoft.com/office/powerpoint/2010/main" val="264675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235C-8BE5-D24B-822C-A2E1A0867C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0CABE5-5115-874E-8ABF-15F7A7A233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1B4BB4-F037-E04B-8EAC-C5E820FF9E20}"/>
              </a:ext>
            </a:extLst>
          </p:cNvPr>
          <p:cNvPicPr>
            <a:picLocks noChangeAspect="1"/>
          </p:cNvPicPr>
          <p:nvPr/>
        </p:nvPicPr>
        <p:blipFill>
          <a:blip r:embed="rId2"/>
          <a:stretch>
            <a:fillRect/>
          </a:stretch>
        </p:blipFill>
        <p:spPr>
          <a:xfrm>
            <a:off x="855119" y="0"/>
            <a:ext cx="10481762" cy="6858000"/>
          </a:xfrm>
          <a:prstGeom prst="rect">
            <a:avLst/>
          </a:prstGeom>
        </p:spPr>
      </p:pic>
    </p:spTree>
    <p:extLst>
      <p:ext uri="{BB962C8B-B14F-4D97-AF65-F5344CB8AC3E}">
        <p14:creationId xmlns:p14="http://schemas.microsoft.com/office/powerpoint/2010/main" val="169316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EE8A-A95C-924E-A5CD-143C93FBFFA2}"/>
              </a:ext>
            </a:extLst>
          </p:cNvPr>
          <p:cNvSpPr>
            <a:spLocks noGrp="1"/>
          </p:cNvSpPr>
          <p:nvPr>
            <p:ph type="title"/>
          </p:nvPr>
        </p:nvSpPr>
        <p:spPr>
          <a:xfrm>
            <a:off x="555171" y="158296"/>
            <a:ext cx="10515600" cy="1325563"/>
          </a:xfrm>
        </p:spPr>
        <p:txBody>
          <a:bodyPr/>
          <a:lstStyle/>
          <a:p>
            <a:r>
              <a:rPr lang="en-US" dirty="0"/>
              <a:t>Global rates of deforestation </a:t>
            </a:r>
          </a:p>
        </p:txBody>
      </p:sp>
      <p:sp>
        <p:nvSpPr>
          <p:cNvPr id="3" name="Content Placeholder 2">
            <a:extLst>
              <a:ext uri="{FF2B5EF4-FFF2-40B4-BE49-F238E27FC236}">
                <a16:creationId xmlns:a16="http://schemas.microsoft.com/office/drawing/2014/main" id="{98FA59DB-CC4A-4444-8B69-5F960379A63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085035E-9855-D542-A7F7-763C70AF1997}"/>
              </a:ext>
            </a:extLst>
          </p:cNvPr>
          <p:cNvPicPr>
            <a:picLocks noChangeAspect="1"/>
          </p:cNvPicPr>
          <p:nvPr/>
        </p:nvPicPr>
        <p:blipFill>
          <a:blip r:embed="rId2"/>
          <a:stretch>
            <a:fillRect/>
          </a:stretch>
        </p:blipFill>
        <p:spPr>
          <a:xfrm>
            <a:off x="247650" y="1250950"/>
            <a:ext cx="11696700" cy="4356100"/>
          </a:xfrm>
          <a:prstGeom prst="rect">
            <a:avLst/>
          </a:prstGeom>
        </p:spPr>
      </p:pic>
      <p:pic>
        <p:nvPicPr>
          <p:cNvPr id="5" name="Picture 4">
            <a:extLst>
              <a:ext uri="{FF2B5EF4-FFF2-40B4-BE49-F238E27FC236}">
                <a16:creationId xmlns:a16="http://schemas.microsoft.com/office/drawing/2014/main" id="{AD18CFBF-15C8-244B-9682-ED6DED744DCE}"/>
              </a:ext>
            </a:extLst>
          </p:cNvPr>
          <p:cNvPicPr>
            <a:picLocks noChangeAspect="1"/>
          </p:cNvPicPr>
          <p:nvPr/>
        </p:nvPicPr>
        <p:blipFill>
          <a:blip r:embed="rId3"/>
          <a:stretch>
            <a:fillRect/>
          </a:stretch>
        </p:blipFill>
        <p:spPr>
          <a:xfrm>
            <a:off x="167821" y="5545138"/>
            <a:ext cx="11595100" cy="1206500"/>
          </a:xfrm>
          <a:prstGeom prst="rect">
            <a:avLst/>
          </a:prstGeom>
        </p:spPr>
      </p:pic>
      <p:sp>
        <p:nvSpPr>
          <p:cNvPr id="6" name="TextBox 5">
            <a:extLst>
              <a:ext uri="{FF2B5EF4-FFF2-40B4-BE49-F238E27FC236}">
                <a16:creationId xmlns:a16="http://schemas.microsoft.com/office/drawing/2014/main" id="{4EBA0B80-91CD-FC4F-861C-69FF27B67F36}"/>
              </a:ext>
            </a:extLst>
          </p:cNvPr>
          <p:cNvSpPr txBox="1"/>
          <p:nvPr/>
        </p:nvSpPr>
        <p:spPr>
          <a:xfrm>
            <a:off x="8839201" y="78969"/>
            <a:ext cx="1992085" cy="1200329"/>
          </a:xfrm>
          <a:prstGeom prst="rect">
            <a:avLst/>
          </a:prstGeom>
          <a:solidFill>
            <a:srgbClr val="F2EB30">
              <a:alpha val="99608"/>
            </a:srgbClr>
          </a:solidFill>
        </p:spPr>
        <p:txBody>
          <a:bodyPr wrap="square" rtlCol="0">
            <a:spAutoFit/>
          </a:bodyPr>
          <a:lstStyle/>
          <a:p>
            <a:r>
              <a:rPr lang="en-US" dirty="0"/>
              <a:t>Target:  Ensure you include a descriptive title and label your axis </a:t>
            </a:r>
          </a:p>
        </p:txBody>
      </p:sp>
    </p:spTree>
    <p:extLst>
      <p:ext uri="{BB962C8B-B14F-4D97-AF65-F5344CB8AC3E}">
        <p14:creationId xmlns:p14="http://schemas.microsoft.com/office/powerpoint/2010/main" val="2174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5AE8-1B2A-FF48-8AE6-F44BA10062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BB751F-4749-D943-B720-2335F08A01A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1A2FCF-DFFF-7D45-AE88-7D95AC015A98}"/>
              </a:ext>
            </a:extLst>
          </p:cNvPr>
          <p:cNvPicPr>
            <a:picLocks noChangeAspect="1"/>
          </p:cNvPicPr>
          <p:nvPr/>
        </p:nvPicPr>
        <p:blipFill>
          <a:blip r:embed="rId2"/>
          <a:stretch>
            <a:fillRect/>
          </a:stretch>
        </p:blipFill>
        <p:spPr>
          <a:xfrm>
            <a:off x="2114873" y="0"/>
            <a:ext cx="7962254" cy="6858000"/>
          </a:xfrm>
          <a:prstGeom prst="rect">
            <a:avLst/>
          </a:prstGeom>
        </p:spPr>
      </p:pic>
    </p:spTree>
    <p:extLst>
      <p:ext uri="{BB962C8B-B14F-4D97-AF65-F5344CB8AC3E}">
        <p14:creationId xmlns:p14="http://schemas.microsoft.com/office/powerpoint/2010/main" val="386510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45BB-2769-3040-873C-8A29B7444260}"/>
              </a:ext>
            </a:extLst>
          </p:cNvPr>
          <p:cNvSpPr>
            <a:spLocks noGrp="1"/>
          </p:cNvSpPr>
          <p:nvPr>
            <p:ph type="title"/>
          </p:nvPr>
        </p:nvSpPr>
        <p:spPr/>
        <p:txBody>
          <a:bodyPr/>
          <a:lstStyle/>
          <a:p>
            <a:r>
              <a:rPr lang="en-US" dirty="0"/>
              <a:t>Watch the video…make notes under the following headings…..</a:t>
            </a:r>
          </a:p>
        </p:txBody>
      </p:sp>
      <p:sp>
        <p:nvSpPr>
          <p:cNvPr id="3" name="Content Placeholder 2">
            <a:extLst>
              <a:ext uri="{FF2B5EF4-FFF2-40B4-BE49-F238E27FC236}">
                <a16:creationId xmlns:a16="http://schemas.microsoft.com/office/drawing/2014/main" id="{32D42046-62A9-C241-AE91-B5CD54317958}"/>
              </a:ext>
            </a:extLst>
          </p:cNvPr>
          <p:cNvSpPr>
            <a:spLocks noGrp="1"/>
          </p:cNvSpPr>
          <p:nvPr>
            <p:ph idx="1"/>
          </p:nvPr>
        </p:nvSpPr>
        <p:spPr/>
        <p:txBody>
          <a:bodyPr>
            <a:normAutofit/>
          </a:bodyPr>
          <a:lstStyle/>
          <a:p>
            <a:pPr marL="0" indent="0" fontAlgn="t">
              <a:buNone/>
            </a:pPr>
            <a:r>
              <a:rPr lang="en-US" dirty="0"/>
              <a:t>1 The Value of the Rainforest</a:t>
            </a:r>
          </a:p>
          <a:p>
            <a:pPr marL="0" indent="0" fontAlgn="t">
              <a:buNone/>
            </a:pPr>
            <a:r>
              <a:rPr lang="en-US" dirty="0"/>
              <a:t>2 Threats to the Amazon – Oil and mineral extraction?</a:t>
            </a:r>
          </a:p>
          <a:p>
            <a:pPr marL="0" indent="0" fontAlgn="t">
              <a:buNone/>
            </a:pPr>
            <a:r>
              <a:rPr lang="en-US" dirty="0"/>
              <a:t>3 Threats to the Amazon –building roads?</a:t>
            </a:r>
          </a:p>
          <a:p>
            <a:pPr marL="0" indent="0" fontAlgn="t">
              <a:buNone/>
            </a:pPr>
            <a:r>
              <a:rPr lang="en-US" dirty="0"/>
              <a:t>4 Threats to the Amazon – plantations</a:t>
            </a:r>
          </a:p>
          <a:p>
            <a:pPr marL="0" indent="0" fontAlgn="t">
              <a:buNone/>
            </a:pPr>
            <a:r>
              <a:rPr lang="en-US" dirty="0"/>
              <a:t>5 Threats to the Amazon – Benefits and Impacts</a:t>
            </a:r>
            <a:br>
              <a:rPr lang="en-US" dirty="0"/>
            </a:br>
            <a:br>
              <a:rPr lang="en-US" dirty="0"/>
            </a:br>
            <a:endParaRPr lang="en-US" dirty="0"/>
          </a:p>
        </p:txBody>
      </p:sp>
      <p:pic>
        <p:nvPicPr>
          <p:cNvPr id="5" name="Picture 4">
            <a:extLst>
              <a:ext uri="{FF2B5EF4-FFF2-40B4-BE49-F238E27FC236}">
                <a16:creationId xmlns:a16="http://schemas.microsoft.com/office/drawing/2014/main" id="{66447577-C8D3-C746-A43B-0FE9DC5DCE52}"/>
              </a:ext>
            </a:extLst>
          </p:cNvPr>
          <p:cNvPicPr>
            <a:picLocks noChangeAspect="1"/>
          </p:cNvPicPr>
          <p:nvPr/>
        </p:nvPicPr>
        <p:blipFill>
          <a:blip r:embed="rId2"/>
          <a:stretch>
            <a:fillRect/>
          </a:stretch>
        </p:blipFill>
        <p:spPr>
          <a:xfrm>
            <a:off x="7311771" y="4382814"/>
            <a:ext cx="4156548" cy="2347748"/>
          </a:xfrm>
          <a:prstGeom prst="rect">
            <a:avLst/>
          </a:prstGeom>
        </p:spPr>
      </p:pic>
    </p:spTree>
    <p:extLst>
      <p:ext uri="{BB962C8B-B14F-4D97-AF65-F5344CB8AC3E}">
        <p14:creationId xmlns:p14="http://schemas.microsoft.com/office/powerpoint/2010/main" val="2582608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1641</Words>
  <Application>Microsoft Macintosh PowerPoint</Application>
  <PresentationFormat>Widescreen</PresentationFormat>
  <Paragraphs>169</Paragraphs>
  <Slides>13</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Bebas Neue</vt:lpstr>
      <vt:lpstr>Bell MT</vt:lpstr>
      <vt:lpstr>Calibri</vt:lpstr>
      <vt:lpstr>Calibri Light</vt:lpstr>
      <vt:lpstr>Cambria</vt:lpstr>
      <vt:lpstr>Comic Sans MS</vt:lpstr>
      <vt:lpstr>Courier New</vt:lpstr>
      <vt:lpstr>dearJoe 5 CASUAL PRO</vt:lpstr>
      <vt:lpstr>Dosis</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Global rates of deforestation </vt:lpstr>
      <vt:lpstr>PowerPoint Presentation</vt:lpstr>
      <vt:lpstr>Watch the video…make notes under the following headings…..</vt:lpstr>
      <vt:lpstr>What is the greatest threat to the Amazon? </vt:lpstr>
      <vt:lpstr>Geographic skill: annotating photos</vt:lpstr>
      <vt:lpstr>What can we do about this?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10</cp:revision>
  <dcterms:created xsi:type="dcterms:W3CDTF">2019-11-05T00:43:31Z</dcterms:created>
  <dcterms:modified xsi:type="dcterms:W3CDTF">2021-01-26T16:25:50Z</dcterms:modified>
</cp:coreProperties>
</file>