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BC0"/>
    <a:srgbClr val="4A5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5"/>
    <p:restoredTop sz="94624"/>
  </p:normalViewPr>
  <p:slideViewPr>
    <p:cSldViewPr snapToGrid="0" snapToObjects="1">
      <p:cViewPr varScale="1">
        <p:scale>
          <a:sx n="116" d="100"/>
          <a:sy n="116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8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2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7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A7AE-0351-FC48-BBEF-9E7DB011739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5BE0F-459B-2C40-B774-5D0D46054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ews/development-slow-down-population-growth-1.19415" TargetMode="External"/><Relationship Id="rId4" Type="http://schemas.openxmlformats.org/officeDocument/2006/relationships/hyperlink" Target="http://abcnews.go.com/Technology/story?id=98371&amp;page=1" TargetMode="External"/><Relationship Id="rId5" Type="http://schemas.openxmlformats.org/officeDocument/2006/relationships/hyperlink" Target="http://www.debate.org/opinions/should-we-limit-human-population-growth" TargetMode="External"/><Relationship Id="rId6" Type="http://schemas.openxmlformats.org/officeDocument/2006/relationships/hyperlink" Target="https://www.washingtonpost.com/news/wonk/wp/2014/10/27/stop-pretending-we-can-fix-the-environment-by-curbing-population-growth/?utm_term=.0dfecc33f431" TargetMode="External"/><Relationship Id="rId7" Type="http://schemas.openxmlformats.org/officeDocument/2006/relationships/hyperlink" Target="http://www.slate.com/articles/technology/future_tense/2013/01/world_population_may_actually_start_declining_not_explod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c.ca/news/technology/15000-scientists-warning-to-humanity-1.43957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236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4109" y="3023616"/>
            <a:ext cx="86175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56D6"/>
                </a:solidFill>
                <a:latin typeface="wf_segoe-ui_normal" charset="0"/>
              </a:rPr>
              <a:t>What is your </a:t>
            </a:r>
            <a:r>
              <a:rPr lang="en-US" sz="4800" i="0" dirty="0" smtClean="0">
                <a:solidFill>
                  <a:srgbClr val="0056D6"/>
                </a:solidFill>
                <a:effectLst/>
                <a:latin typeface="wf_segoe-ui_normal" charset="0"/>
              </a:rPr>
              <a:t>response to the following question</a:t>
            </a:r>
            <a:r>
              <a:rPr lang="is-IS" sz="4800" i="0" dirty="0" smtClean="0">
                <a:solidFill>
                  <a:srgbClr val="0056D6"/>
                </a:solidFill>
                <a:effectLst/>
                <a:latin typeface="wf_segoe-ui_normal" charset="0"/>
              </a:rPr>
              <a:t>…</a:t>
            </a:r>
            <a:endParaRPr lang="en-US" sz="4800" i="0" dirty="0" smtClean="0">
              <a:solidFill>
                <a:srgbClr val="0056D6"/>
              </a:solidFill>
              <a:effectLst/>
              <a:latin typeface="wf_segoe-ui_normal" charset="0"/>
            </a:endParaRPr>
          </a:p>
          <a:p>
            <a:pPr algn="ctr"/>
            <a:r>
              <a:rPr lang="en-US" sz="4800" b="1" i="0" dirty="0" smtClean="0">
                <a:solidFill>
                  <a:srgbClr val="0056D6"/>
                </a:solidFill>
                <a:effectLst/>
                <a:latin typeface="wf_segoe-ui_normal" charset="0"/>
              </a:rPr>
              <a:t>“Should the UN curb population growth?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5558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Debate: </a:t>
            </a:r>
            <a:r>
              <a:rPr lang="en-US" b="1" i="0" dirty="0" smtClean="0">
                <a:solidFill>
                  <a:srgbClr val="0056D6"/>
                </a:solidFill>
                <a:effectLst/>
                <a:latin typeface="wf_segoe-ui_normal" charset="0"/>
              </a:rPr>
              <a:t>“Should the UN curb population growth?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Write a 140-280 character tweet with your thoughts on this at present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5" y="230188"/>
            <a:ext cx="1323029" cy="115595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490" y="3813248"/>
            <a:ext cx="6677891" cy="2551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02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74639"/>
            <a:ext cx="9767455" cy="5587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034882"/>
            <a:ext cx="11526982" cy="54516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0" dirty="0" smtClean="0">
                <a:solidFill>
                  <a:srgbClr val="0056D6"/>
                </a:solidFill>
                <a:effectLst/>
                <a:latin typeface="wf_segoe-ui_normal" charset="0"/>
              </a:rPr>
              <a:t>“Should the UN curb population growth? </a:t>
            </a:r>
          </a:p>
          <a:p>
            <a:pPr marL="0" indent="0">
              <a:buNone/>
            </a:pPr>
            <a:r>
              <a:rPr lang="en-US" b="1" u="sng" dirty="0" smtClean="0"/>
              <a:t>Structure of the debate:</a:t>
            </a:r>
            <a:endParaRPr lang="en-US" b="1" u="sng" dirty="0"/>
          </a:p>
          <a:p>
            <a:r>
              <a:rPr lang="en-US" dirty="0" smtClean="0"/>
              <a:t>For the proposition: </a:t>
            </a:r>
            <a:r>
              <a:rPr lang="en-US" b="1" dirty="0" smtClean="0"/>
              <a:t>Opening statement</a:t>
            </a:r>
          </a:p>
          <a:p>
            <a:r>
              <a:rPr lang="en-US" dirty="0" smtClean="0"/>
              <a:t>Against the proposition: </a:t>
            </a:r>
            <a:r>
              <a:rPr lang="en-US" b="1" dirty="0" smtClean="0"/>
              <a:t>Opening statement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argument #1 + rebuttals from opposing team</a:t>
            </a:r>
          </a:p>
          <a:p>
            <a:r>
              <a:rPr lang="en-US" dirty="0" smtClean="0"/>
              <a:t>Against </a:t>
            </a:r>
            <a:r>
              <a:rPr lang="en-US" b="1" dirty="0" smtClean="0"/>
              <a:t>Argument #1 </a:t>
            </a:r>
            <a:r>
              <a:rPr lang="en-US" b="1" dirty="0"/>
              <a:t>+ rebuttals from opposing </a:t>
            </a:r>
            <a:r>
              <a:rPr lang="en-US" b="1" dirty="0" smtClean="0"/>
              <a:t>team</a:t>
            </a:r>
          </a:p>
          <a:p>
            <a:r>
              <a:rPr lang="en-US" dirty="0" smtClean="0"/>
              <a:t>For </a:t>
            </a:r>
            <a:r>
              <a:rPr lang="en-US" b="1" dirty="0" smtClean="0"/>
              <a:t>argument #2 + rebuttals from opposing team</a:t>
            </a:r>
          </a:p>
          <a:p>
            <a:r>
              <a:rPr lang="en-US" dirty="0" smtClean="0"/>
              <a:t>Against </a:t>
            </a:r>
            <a:r>
              <a:rPr lang="en-US" b="1" dirty="0" smtClean="0"/>
              <a:t>Argument #2 + rebuttals from opposing team</a:t>
            </a:r>
          </a:p>
          <a:p>
            <a:r>
              <a:rPr lang="en-US" dirty="0" smtClean="0"/>
              <a:t>And so on</a:t>
            </a:r>
            <a:r>
              <a:rPr lang="is-IS" dirty="0" smtClean="0"/>
              <a:t>…..</a:t>
            </a:r>
            <a:endParaRPr lang="en-US" dirty="0" smtClean="0"/>
          </a:p>
          <a:p>
            <a:r>
              <a:rPr lang="en-US" dirty="0"/>
              <a:t>For the proposition: </a:t>
            </a:r>
            <a:r>
              <a:rPr lang="en-US" b="1" dirty="0" smtClean="0"/>
              <a:t>Closing </a:t>
            </a:r>
            <a:r>
              <a:rPr lang="en-US" b="1" dirty="0"/>
              <a:t>statement</a:t>
            </a:r>
          </a:p>
          <a:p>
            <a:r>
              <a:rPr lang="en-US" dirty="0"/>
              <a:t>Against the proposition: </a:t>
            </a:r>
            <a:r>
              <a:rPr lang="en-US" b="1" dirty="0" smtClean="0"/>
              <a:t>Closing statement</a:t>
            </a:r>
          </a:p>
        </p:txBody>
      </p:sp>
    </p:spTree>
    <p:extLst>
      <p:ext uri="{BB962C8B-B14F-4D97-AF65-F5344CB8AC3E}">
        <p14:creationId xmlns:p14="http://schemas.microsoft.com/office/powerpoint/2010/main" val="21289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0656"/>
            <a:ext cx="10515600" cy="55141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For the proposition: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www.cbc.ca/news/technology/15000-scientists-warning-to-humanity-1.4395767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www.nature.com/news/development-slow-down-population-growth-1.19415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abcnews.go.com/Technology/story?id=98371&amp;page=1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www.debate.org/opinions/should-we-limit-human-population-growth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https://www.washingtonpost.com/news/wonk/wp/2014/10/27/stop-pretending-we-can-fix-the-environment-by-curbing-population-growth/?utm_term=.</a:t>
            </a:r>
            <a:r>
              <a:rPr lang="en-US" dirty="0" smtClean="0">
                <a:hlinkClick r:id="rId6"/>
              </a:rPr>
              <a:t>0dfecc33f431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Against the proposition: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7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7"/>
              </a:rPr>
              <a:t>www.slate.com/articles/technology/future_tense/2013/01/world_population_may_actually_start_declining_not_exploding.html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4"/>
              </a:rPr>
              <a:t>abcnews.go.com/Technology/story?id=98371&amp;page=1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rgbClr val="7030A0"/>
                </a:solidFill>
                <a:hlinkClick r:id="rId5"/>
              </a:rPr>
              <a:t>www.debate.org/opinions/should-we-limit-human-population-growth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  <a:hlinkClick r:id="rId6"/>
              </a:rPr>
              <a:t>https://www.washingtonpost.com/news/wonk/wp/2014/10/27/stop-pretending-we-can-fix-the-environment-by-curbing-population-growth/?utm_term=.</a:t>
            </a:r>
            <a:r>
              <a:rPr lang="en-US" dirty="0" smtClean="0">
                <a:solidFill>
                  <a:srgbClr val="7030A0"/>
                </a:solidFill>
                <a:hlinkClick r:id="rId6"/>
              </a:rPr>
              <a:t>0dfecc33f431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6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151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wf_segoe-ui_normal</vt:lpstr>
      <vt:lpstr>Arial</vt:lpstr>
      <vt:lpstr>Office Theme</vt:lpstr>
      <vt:lpstr>PowerPoint Presentation</vt:lpstr>
      <vt:lpstr> Debate: “Should the UN curb population growth?  </vt:lpstr>
      <vt:lpstr>Debate</vt:lpstr>
      <vt:lpstr>Resources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Capper</dc:creator>
  <cp:lastModifiedBy>Anna Bennett</cp:lastModifiedBy>
  <cp:revision>6</cp:revision>
  <dcterms:created xsi:type="dcterms:W3CDTF">2017-11-14T14:55:06Z</dcterms:created>
  <dcterms:modified xsi:type="dcterms:W3CDTF">2017-11-16T13:39:11Z</dcterms:modified>
</cp:coreProperties>
</file>