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6" r:id="rId2"/>
    <p:sldId id="303" r:id="rId3"/>
    <p:sldId id="261" r:id="rId4"/>
    <p:sldId id="282" r:id="rId5"/>
    <p:sldId id="283" r:id="rId6"/>
    <p:sldId id="284" r:id="rId7"/>
    <p:sldId id="290" r:id="rId8"/>
    <p:sldId id="304" r:id="rId9"/>
    <p:sldId id="305" r:id="rId10"/>
    <p:sldId id="322" r:id="rId11"/>
    <p:sldId id="280" r:id="rId12"/>
    <p:sldId id="308" r:id="rId13"/>
    <p:sldId id="281" r:id="rId14"/>
    <p:sldId id="257" r:id="rId15"/>
    <p:sldId id="309" r:id="rId16"/>
    <p:sldId id="310" r:id="rId17"/>
    <p:sldId id="319" r:id="rId18"/>
    <p:sldId id="321" r:id="rId19"/>
    <p:sldId id="320" r:id="rId20"/>
    <p:sldId id="292" r:id="rId21"/>
    <p:sldId id="293" r:id="rId22"/>
    <p:sldId id="313" r:id="rId23"/>
    <p:sldId id="314" r:id="rId24"/>
    <p:sldId id="315" r:id="rId25"/>
    <p:sldId id="316" r:id="rId26"/>
    <p:sldId id="318" r:id="rId27"/>
    <p:sldId id="291" r:id="rId28"/>
    <p:sldId id="294" r:id="rId29"/>
    <p:sldId id="276" r:id="rId30"/>
    <p:sldId id="266" r:id="rId31"/>
    <p:sldId id="267" r:id="rId32"/>
    <p:sldId id="271" r:id="rId33"/>
    <p:sldId id="274" r:id="rId34"/>
    <p:sldId id="272" r:id="rId35"/>
    <p:sldId id="270" r:id="rId36"/>
    <p:sldId id="277" r:id="rId37"/>
    <p:sldId id="273" r:id="rId38"/>
    <p:sldId id="275" r:id="rId39"/>
    <p:sldId id="298" r:id="rId40"/>
    <p:sldId id="299" r:id="rId41"/>
    <p:sldId id="300" r:id="rId42"/>
    <p:sldId id="301" r:id="rId43"/>
    <p:sldId id="278" r:id="rId44"/>
    <p:sldId id="286" r:id="rId45"/>
    <p:sldId id="279" r:id="rId46"/>
    <p:sldId id="296" r:id="rId47"/>
    <p:sldId id="297" r:id="rId48"/>
    <p:sldId id="312" r:id="rId49"/>
    <p:sldId id="295" r:id="rId50"/>
    <p:sldId id="302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9"/>
    <p:restoredTop sz="94611"/>
  </p:normalViewPr>
  <p:slideViewPr>
    <p:cSldViewPr>
      <p:cViewPr varScale="1">
        <p:scale>
          <a:sx n="109" d="100"/>
          <a:sy n="109" d="100"/>
        </p:scale>
        <p:origin x="172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F6D76E-8DDB-2244-9145-6B7FFE77BAEE}" type="datetimeFigureOut">
              <a:rPr lang="en-US" smtClean="0"/>
              <a:t>10/8/18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AC734B-04C3-CD47-AEFF-AF169563CD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287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57398-D554-4F49-9BE0-BC3301DE585A}" type="datetimeFigureOut">
              <a:rPr lang="en-US" smtClean="0"/>
              <a:pPr/>
              <a:t>10/8/18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1806-3A7B-42C2-95DA-10EF37E935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57398-D554-4F49-9BE0-BC3301DE585A}" type="datetimeFigureOut">
              <a:rPr lang="en-US" smtClean="0"/>
              <a:pPr/>
              <a:t>10/8/18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1806-3A7B-42C2-95DA-10EF37E935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57398-D554-4F49-9BE0-BC3301DE585A}" type="datetimeFigureOut">
              <a:rPr lang="en-US" smtClean="0"/>
              <a:pPr/>
              <a:t>10/8/18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1806-3A7B-42C2-95DA-10EF37E935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57398-D554-4F49-9BE0-BC3301DE585A}" type="datetimeFigureOut">
              <a:rPr lang="en-US" smtClean="0"/>
              <a:pPr/>
              <a:t>10/8/18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1806-3A7B-42C2-95DA-10EF37E935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57398-D554-4F49-9BE0-BC3301DE585A}" type="datetimeFigureOut">
              <a:rPr lang="en-US" smtClean="0"/>
              <a:pPr/>
              <a:t>10/8/18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1806-3A7B-42C2-95DA-10EF37E935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57398-D554-4F49-9BE0-BC3301DE585A}" type="datetimeFigureOut">
              <a:rPr lang="en-US" smtClean="0"/>
              <a:pPr/>
              <a:t>10/8/18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1806-3A7B-42C2-95DA-10EF37E935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57398-D554-4F49-9BE0-BC3301DE585A}" type="datetimeFigureOut">
              <a:rPr lang="en-US" smtClean="0"/>
              <a:pPr/>
              <a:t>10/8/18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1806-3A7B-42C2-95DA-10EF37E935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57398-D554-4F49-9BE0-BC3301DE585A}" type="datetimeFigureOut">
              <a:rPr lang="en-US" smtClean="0"/>
              <a:pPr/>
              <a:t>10/8/18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1806-3A7B-42C2-95DA-10EF37E935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57398-D554-4F49-9BE0-BC3301DE585A}" type="datetimeFigureOut">
              <a:rPr lang="en-US" smtClean="0"/>
              <a:pPr/>
              <a:t>10/8/18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1806-3A7B-42C2-95DA-10EF37E935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57398-D554-4F49-9BE0-BC3301DE585A}" type="datetimeFigureOut">
              <a:rPr lang="en-US" smtClean="0"/>
              <a:pPr/>
              <a:t>10/8/18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1806-3A7B-42C2-95DA-10EF37E935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57398-D554-4F49-9BE0-BC3301DE585A}" type="datetimeFigureOut">
              <a:rPr lang="en-US" smtClean="0"/>
              <a:pPr/>
              <a:t>10/8/18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51806-3A7B-42C2-95DA-10EF37E935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657398-D554-4F49-9BE0-BC3301DE585A}" type="datetimeFigureOut">
              <a:rPr lang="en-US" smtClean="0"/>
              <a:pPr/>
              <a:t>10/8/18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C51806-3A7B-42C2-95DA-10EF37E9355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52400"/>
            <a:ext cx="7772400" cy="1470025"/>
          </a:xfrm>
        </p:spPr>
        <p:txBody>
          <a:bodyPr/>
          <a:lstStyle/>
          <a:p>
            <a:r>
              <a:rPr lang="en-US" b="1" dirty="0">
                <a:solidFill>
                  <a:srgbClr val="FFFF00"/>
                </a:solidFill>
              </a:rPr>
              <a:t>Controlled assessment data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6400" y="5128846"/>
            <a:ext cx="6400800" cy="1752600"/>
          </a:xfrm>
        </p:spPr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LO: To learn a variety of ways in which data could be presented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215157-66F9-BE44-A20F-6564CD76D0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775" y="1752600"/>
            <a:ext cx="3956050" cy="298225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BFA06-F850-C74E-BCE3-88F1E41FD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dearJoe 5 CASUAL PRO" panose="02000000000000000000" pitchFamily="2" charset="0"/>
              </a:rPr>
              <a:t>Task: Peer evaluate presentation from past students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4226906-D575-264F-8483-D7276907E3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900" y="1600200"/>
            <a:ext cx="6894199" cy="4525963"/>
          </a:xfrm>
        </p:spPr>
      </p:pic>
    </p:spTree>
    <p:extLst>
      <p:ext uri="{BB962C8B-B14F-4D97-AF65-F5344CB8AC3E}">
        <p14:creationId xmlns:p14="http://schemas.microsoft.com/office/powerpoint/2010/main" val="2966524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b="1" dirty="0"/>
            </a:br>
            <a:r>
              <a:rPr lang="en-US" b="1" dirty="0"/>
              <a:t>Annotated photos</a:t>
            </a:r>
            <a:br>
              <a:rPr lang="en-US" dirty="0"/>
            </a:br>
            <a:r>
              <a:rPr lang="en-US" sz="2700" dirty="0"/>
              <a:t>Fig 3.8 Annotated photo to show leisure and environmental quality in site 7, West Gray shopping centre 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2514600"/>
            <a:ext cx="4415355" cy="2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086600" y="5029200"/>
            <a:ext cx="167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Bike rack to improve accessibility  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5638800" y="4648200"/>
            <a:ext cx="13716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010400" y="1371600"/>
            <a:ext cx="1905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Palm trees  and landscaping planted to try and improve environmental quality 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4724400" y="1752600"/>
            <a:ext cx="2209800" cy="1143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733800" y="5105400"/>
            <a:ext cx="190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Large amounts of free parking in front of shops for convenience 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4114800" y="4343400"/>
            <a:ext cx="152400" cy="76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4953000" y="2133600"/>
            <a:ext cx="2057400" cy="2667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81000" y="2590800"/>
            <a:ext cx="152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Range of leisure facilities such as shops, restaurants and cinema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752600" y="3505200"/>
            <a:ext cx="27432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1752600" y="3657600"/>
            <a:ext cx="33528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934200" y="3276600"/>
            <a:ext cx="1828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 order, exclusive shops for wealth residential population 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6324600" y="3352800"/>
            <a:ext cx="6096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42" y="274638"/>
            <a:ext cx="6322458" cy="6338860"/>
          </a:xfrm>
        </p:spPr>
      </p:pic>
    </p:spTree>
    <p:extLst>
      <p:ext uri="{BB962C8B-B14F-4D97-AF65-F5344CB8AC3E}">
        <p14:creationId xmlns:p14="http://schemas.microsoft.com/office/powerpoint/2010/main" val="19996569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20367"/>
            <a:ext cx="5029200" cy="6616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Land use mapping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8200"/>
            <a:ext cx="7086600" cy="3684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019800" y="3048000"/>
            <a:ext cx="29718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 a key:</a:t>
            </a:r>
          </a:p>
          <a:p>
            <a:r>
              <a:rPr lang="en-US" dirty="0"/>
              <a:t>The key could be split into different types of  land-use e.g. 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residential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commercial 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parkland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parking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derelict land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sea </a:t>
            </a:r>
            <a:r>
              <a:rPr lang="en-US" dirty="0" err="1"/>
              <a:t>defence</a:t>
            </a:r>
            <a:r>
              <a:rPr lang="en-US" dirty="0"/>
              <a:t> (hard)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sea </a:t>
            </a:r>
            <a:r>
              <a:rPr lang="en-US" dirty="0" err="1"/>
              <a:t>defence</a:t>
            </a:r>
            <a:r>
              <a:rPr lang="en-US" dirty="0"/>
              <a:t> (soft)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beach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promenade</a:t>
            </a:r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45398"/>
            <a:ext cx="5638800" cy="6890636"/>
          </a:xfrm>
        </p:spPr>
      </p:pic>
    </p:spTree>
    <p:extLst>
      <p:ext uri="{BB962C8B-B14F-4D97-AF65-F5344CB8AC3E}">
        <p14:creationId xmlns:p14="http://schemas.microsoft.com/office/powerpoint/2010/main" val="7177613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5484"/>
            <a:ext cx="6477000" cy="6886261"/>
          </a:xfrm>
        </p:spPr>
      </p:pic>
    </p:spTree>
    <p:extLst>
      <p:ext uri="{BB962C8B-B14F-4D97-AF65-F5344CB8AC3E}">
        <p14:creationId xmlns:p14="http://schemas.microsoft.com/office/powerpoint/2010/main" val="18713571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-1"/>
            <a:ext cx="5867400" cy="6590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001352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54494"/>
            <a:ext cx="5257800" cy="6738447"/>
          </a:xfrm>
        </p:spPr>
      </p:pic>
    </p:spTree>
    <p:extLst>
      <p:ext uri="{BB962C8B-B14F-4D97-AF65-F5344CB8AC3E}">
        <p14:creationId xmlns:p14="http://schemas.microsoft.com/office/powerpoint/2010/main" val="16586371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752600"/>
            <a:ext cx="8555736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17885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 scheme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79" y="1417638"/>
            <a:ext cx="8229600" cy="72642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21" y="2146499"/>
            <a:ext cx="8153400" cy="17289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F4BF5F-907E-884E-8B98-A75B43DC9C05}"/>
              </a:ext>
            </a:extLst>
          </p:cNvPr>
          <p:cNvSpPr txBox="1"/>
          <p:nvPr/>
        </p:nvSpPr>
        <p:spPr>
          <a:xfrm>
            <a:off x="4114800" y="4126523"/>
            <a:ext cx="5867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dearJoe 5 CASUAL PRO" panose="02000000000000000000" pitchFamily="2" charset="0"/>
              </a:rPr>
              <a:t>What this means….Success criteria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Logically ordered data presentation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Aesthetically pleasing data presentation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Uses a range of appropriate techniques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 methods used are linked to the aims </a:t>
            </a:r>
          </a:p>
          <a:p>
            <a:r>
              <a:rPr lang="en-US" sz="2000" dirty="0"/>
              <a:t>of the study</a:t>
            </a:r>
          </a:p>
          <a:p>
            <a:endParaRPr lang="en-US" sz="2000" dirty="0">
              <a:latin typeface="dearJoe 5 CASUAL PRO" panose="02000000000000000000" pitchFamily="2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FEDAFB7-DD53-464C-ACE3-299EB3EC8092}"/>
              </a:ext>
            </a:extLst>
          </p:cNvPr>
          <p:cNvCxnSpPr/>
          <p:nvPr/>
        </p:nvCxnSpPr>
        <p:spPr>
          <a:xfrm>
            <a:off x="7391400" y="3581400"/>
            <a:ext cx="0" cy="533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0"/>
            <a:ext cx="5410200" cy="6551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533400"/>
            <a:ext cx="4371348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57200"/>
            <a:ext cx="4090737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66800"/>
            <a:ext cx="8466929" cy="4800600"/>
          </a:xfrm>
        </p:spPr>
      </p:pic>
    </p:spTree>
    <p:extLst>
      <p:ext uri="{BB962C8B-B14F-4D97-AF65-F5344CB8AC3E}">
        <p14:creationId xmlns:p14="http://schemas.microsoft.com/office/powerpoint/2010/main" val="648134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5410200" cy="6848093"/>
          </a:xfrm>
        </p:spPr>
      </p:pic>
    </p:spTree>
    <p:extLst>
      <p:ext uri="{BB962C8B-B14F-4D97-AF65-F5344CB8AC3E}">
        <p14:creationId xmlns:p14="http://schemas.microsoft.com/office/powerpoint/2010/main" val="5456636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34475"/>
            <a:ext cx="5218967" cy="6598125"/>
          </a:xfrm>
        </p:spPr>
      </p:pic>
    </p:spTree>
    <p:extLst>
      <p:ext uri="{BB962C8B-B14F-4D97-AF65-F5344CB8AC3E}">
        <p14:creationId xmlns:p14="http://schemas.microsoft.com/office/powerpoint/2010/main" val="12131541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800" y="0"/>
            <a:ext cx="5246000" cy="6674873"/>
          </a:xfrm>
        </p:spPr>
      </p:pic>
    </p:spTree>
    <p:extLst>
      <p:ext uri="{BB962C8B-B14F-4D97-AF65-F5344CB8AC3E}">
        <p14:creationId xmlns:p14="http://schemas.microsoft.com/office/powerpoint/2010/main" val="12727939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74638"/>
            <a:ext cx="5181600" cy="6430650"/>
          </a:xfrm>
        </p:spPr>
      </p:pic>
    </p:spTree>
    <p:extLst>
      <p:ext uri="{BB962C8B-B14F-4D97-AF65-F5344CB8AC3E}">
        <p14:creationId xmlns:p14="http://schemas.microsoft.com/office/powerpoint/2010/main" val="13521112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685800"/>
            <a:ext cx="6606383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8824853" cy="3903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8350" y="314325"/>
            <a:ext cx="5067300" cy="622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/>
              <a:t>What to include….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2578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Try and use a variety of graphical techniques e.g. pie, line, scatter and bar. Wherever possible combine data with maps to show how the data varies spatially </a:t>
            </a:r>
          </a:p>
          <a:p>
            <a:r>
              <a:rPr lang="en-US" dirty="0"/>
              <a:t>Use annotated photos</a:t>
            </a:r>
          </a:p>
          <a:p>
            <a:r>
              <a:rPr lang="en-US" dirty="0"/>
              <a:t>Use a mapping technique – you must create at least one of your own maps</a:t>
            </a:r>
          </a:p>
          <a:p>
            <a:r>
              <a:rPr lang="en-US" dirty="0"/>
              <a:t>Summary tables are often a good way to show results</a:t>
            </a:r>
          </a:p>
          <a:p>
            <a:r>
              <a:rPr lang="en-US" dirty="0"/>
              <a:t>Make sure all graphs, tables and maps are properly labeled (title, labeled axis, correct units)</a:t>
            </a:r>
          </a:p>
          <a:p>
            <a:r>
              <a:rPr lang="en-US" dirty="0"/>
              <a:t>Make sure all graphs are relevant to either proving or disproving your hypotheses. They must also be referred to in the data analysis section or they become irrelevant.</a:t>
            </a:r>
          </a:p>
          <a:p>
            <a:r>
              <a:rPr lang="en-US" dirty="0"/>
              <a:t>Remember a lot of raw data can go in the appendix. The examiner will not want to read pages and pages of information. He wants to see clearly presented and summarized results.</a:t>
            </a:r>
          </a:p>
          <a:p>
            <a:r>
              <a:rPr lang="en-US" dirty="0">
                <a:solidFill>
                  <a:srgbClr val="7030A0"/>
                </a:solidFill>
              </a:rPr>
              <a:t>Also include secondary data – this should be annotated land use maps and possibly things such as walk scores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457200"/>
            <a:ext cx="5181600" cy="6187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457200"/>
            <a:ext cx="5164862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076325"/>
            <a:ext cx="6096000" cy="470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3513" y="652463"/>
            <a:ext cx="6276975" cy="555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75" y="600075"/>
            <a:ext cx="4286250" cy="56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5900" y="881063"/>
            <a:ext cx="6172200" cy="509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10100" cy="493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1828800"/>
            <a:ext cx="4743450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6463" y="1295400"/>
            <a:ext cx="4791075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1150" y="1052513"/>
            <a:ext cx="5981700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533400"/>
            <a:ext cx="4371348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57200"/>
            <a:ext cx="4090737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Level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5114" y="990600"/>
            <a:ext cx="4928886" cy="2949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143000"/>
            <a:ext cx="4419600" cy="4069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3581400"/>
            <a:ext cx="4953000" cy="286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423776" y="862225"/>
            <a:ext cx="6086474" cy="49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609600"/>
            <a:ext cx="5334000" cy="5558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52400"/>
            <a:ext cx="4829175" cy="6021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828800"/>
            <a:ext cx="5534025" cy="3365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800225"/>
            <a:ext cx="8353425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0406" y="609600"/>
            <a:ext cx="8733594" cy="5916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609600"/>
            <a:ext cx="5334000" cy="5558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52400"/>
            <a:ext cx="4829175" cy="6021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Sphere of influence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53501"/>
            <a:ext cx="8229600" cy="4419360"/>
          </a:xfrm>
        </p:spPr>
      </p:pic>
    </p:spTree>
    <p:extLst>
      <p:ext uri="{BB962C8B-B14F-4D97-AF65-F5344CB8AC3E}">
        <p14:creationId xmlns:p14="http://schemas.microsoft.com/office/powerpoint/2010/main" val="11853398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752600"/>
            <a:ext cx="8405663" cy="303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Level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" y="1143000"/>
            <a:ext cx="5181600" cy="2852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14800"/>
            <a:ext cx="4800600" cy="2294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2819400"/>
            <a:ext cx="4495800" cy="2695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Things you need to include…..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Always give a clear title and figure number</a:t>
            </a:r>
          </a:p>
          <a:p>
            <a:r>
              <a:rPr lang="en-US" dirty="0"/>
              <a:t>Use a range of data presentation methods and make sure they are appropriate and clear for the data you are presenting. </a:t>
            </a:r>
          </a:p>
          <a:p>
            <a:r>
              <a:rPr lang="en-US" dirty="0"/>
              <a:t>Only use one method per set of data (i.e. not 3 different ways of presenting the people count).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914400"/>
            <a:ext cx="6693736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1200"/>
            <a:ext cx="3124200" cy="1143000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685800"/>
            <a:ext cx="8357889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533400"/>
            <a:ext cx="5429250" cy="546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533400"/>
            <a:ext cx="8110789" cy="5661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380</Words>
  <Application>Microsoft Macintosh PowerPoint</Application>
  <PresentationFormat>On-screen Show (4:3)</PresentationFormat>
  <Paragraphs>44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4" baseType="lpstr">
      <vt:lpstr>Arial</vt:lpstr>
      <vt:lpstr>Calibri</vt:lpstr>
      <vt:lpstr>dearJoe 5 CASUAL PRO</vt:lpstr>
      <vt:lpstr>Office Theme</vt:lpstr>
      <vt:lpstr>Controlled assessment data presentation</vt:lpstr>
      <vt:lpstr>Mark scheme</vt:lpstr>
      <vt:lpstr>What to include….</vt:lpstr>
      <vt:lpstr>Level 1</vt:lpstr>
      <vt:lpstr>Level 2</vt:lpstr>
      <vt:lpstr>PowerPoint Presentation</vt:lpstr>
      <vt:lpstr>PowerPoint Presentation</vt:lpstr>
      <vt:lpstr>PowerPoint Presentation</vt:lpstr>
      <vt:lpstr>PowerPoint Presentation</vt:lpstr>
      <vt:lpstr>Task: Peer evaluate presentation from past students</vt:lpstr>
      <vt:lpstr> Annotated photos Fig 3.8 Annotated photo to show leisure and environmental quality in site 7, West Gray shopping centre </vt:lpstr>
      <vt:lpstr>PowerPoint Presentation</vt:lpstr>
      <vt:lpstr>PowerPoint Presentation</vt:lpstr>
      <vt:lpstr>Land use mapping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Sphere of influence</vt:lpstr>
      <vt:lpstr>PowerPoint Presentation</vt:lpstr>
      <vt:lpstr>Things you need to include…..</vt:lpstr>
    </vt:vector>
  </TitlesOfParts>
  <Company>BSH</Company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presentation improvements</dc:title>
  <dc:creator>agoodfellow</dc:creator>
  <cp:lastModifiedBy>Anna Bennett</cp:lastModifiedBy>
  <cp:revision>17</cp:revision>
  <cp:lastPrinted>2018-10-08T20:25:44Z</cp:lastPrinted>
  <dcterms:created xsi:type="dcterms:W3CDTF">2013-12-17T16:31:17Z</dcterms:created>
  <dcterms:modified xsi:type="dcterms:W3CDTF">2018-10-08T20:26:37Z</dcterms:modified>
</cp:coreProperties>
</file>