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299" r:id="rId3"/>
    <p:sldId id="300" r:id="rId4"/>
    <p:sldId id="272" r:id="rId5"/>
    <p:sldId id="260" r:id="rId6"/>
    <p:sldId id="295" r:id="rId7"/>
    <p:sldId id="278" r:id="rId8"/>
    <p:sldId id="261" r:id="rId9"/>
    <p:sldId id="294" r:id="rId10"/>
    <p:sldId id="296" r:id="rId11"/>
    <p:sldId id="257" r:id="rId12"/>
    <p:sldId id="262" r:id="rId13"/>
    <p:sldId id="263" r:id="rId14"/>
    <p:sldId id="270" r:id="rId15"/>
    <p:sldId id="275" r:id="rId16"/>
    <p:sldId id="265" r:id="rId17"/>
    <p:sldId id="30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94611"/>
  </p:normalViewPr>
  <p:slideViewPr>
    <p:cSldViewPr>
      <p:cViewPr varScale="1">
        <p:scale>
          <a:sx n="109" d="100"/>
          <a:sy n="109" d="100"/>
        </p:scale>
        <p:origin x="15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83741-9BF9-4441-8176-62CAF49B63B7}" type="datetimeFigureOut">
              <a:rPr lang="en-US" smtClean="0"/>
              <a:pPr/>
              <a:t>6/12/18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17018-4EE0-4D45-8C31-CA4CB274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7018-4EE0-4D45-8C31-CA4CB274F13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7018-4EE0-4D45-8C31-CA4CB274F13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7018-4EE0-4D45-8C31-CA4CB274F13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7018-4EE0-4D45-8C31-CA4CB274F13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7018-4EE0-4D45-8C31-CA4CB274F13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7018-4EE0-4D45-8C31-CA4CB274F13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7018-4EE0-4D45-8C31-CA4CB274F13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7018-4EE0-4D45-8C31-CA4CB274F13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7018-4EE0-4D45-8C31-CA4CB274F13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7018-4EE0-4D45-8C31-CA4CB274F13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46243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66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46087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46090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1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2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3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4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5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6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7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8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9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0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1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2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3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4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5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6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7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8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9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0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1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2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3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4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5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6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7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8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9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0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1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2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3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4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5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6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7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8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9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0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1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2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3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4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5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6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7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8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9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0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1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2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3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4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5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59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46190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2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3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4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5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6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7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8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9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00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01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60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462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5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6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7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8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0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1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2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3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4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5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238" name="Picture 158" descr="C:\My Documents\bits\earth.GIF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966332-D848-4D3F-B75F-760B861902E2}" type="datetimeFigureOut">
              <a:rPr lang="en-US" smtClean="0"/>
              <a:pPr/>
              <a:t>6/12/18</a:t>
            </a:fld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19F9EE-242F-42E5-80D8-CE0DD97E7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66332-D848-4D3F-B75F-760B861902E2}" type="datetimeFigureOut">
              <a:rPr lang="en-US" smtClean="0"/>
              <a:pPr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9F9EE-242F-42E5-80D8-CE0DD97E7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66332-D848-4D3F-B75F-760B861902E2}" type="datetimeFigureOut">
              <a:rPr lang="en-US" smtClean="0"/>
              <a:pPr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9F9EE-242F-42E5-80D8-CE0DD97E7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66332-D848-4D3F-B75F-760B861902E2}" type="datetimeFigureOut">
              <a:rPr lang="en-US" smtClean="0"/>
              <a:pPr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9F9EE-242F-42E5-80D8-CE0DD97E7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66332-D848-4D3F-B75F-760B861902E2}" type="datetimeFigureOut">
              <a:rPr lang="en-US" smtClean="0"/>
              <a:pPr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9F9EE-242F-42E5-80D8-CE0DD97E7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66332-D848-4D3F-B75F-760B861902E2}" type="datetimeFigureOut">
              <a:rPr lang="en-US" smtClean="0"/>
              <a:pPr/>
              <a:t>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9F9EE-242F-42E5-80D8-CE0DD97E7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66332-D848-4D3F-B75F-760B861902E2}" type="datetimeFigureOut">
              <a:rPr lang="en-US" smtClean="0"/>
              <a:pPr/>
              <a:t>6/12/18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9F9EE-242F-42E5-80D8-CE0DD97E7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66332-D848-4D3F-B75F-760B861902E2}" type="datetimeFigureOut">
              <a:rPr lang="en-US" smtClean="0"/>
              <a:pPr/>
              <a:t>6/12/18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9F9EE-242F-42E5-80D8-CE0DD97E7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66332-D848-4D3F-B75F-760B861902E2}" type="datetimeFigureOut">
              <a:rPr lang="en-US" smtClean="0"/>
              <a:pPr/>
              <a:t>6/12/18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9F9EE-242F-42E5-80D8-CE0DD97E7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66332-D848-4D3F-B75F-760B861902E2}" type="datetimeFigureOut">
              <a:rPr lang="en-US" smtClean="0"/>
              <a:pPr/>
              <a:t>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9F9EE-242F-42E5-80D8-CE0DD97E7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66332-D848-4D3F-B75F-760B861902E2}" type="datetimeFigureOut">
              <a:rPr lang="en-US" smtClean="0"/>
              <a:pPr/>
              <a:t>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9F9EE-242F-42E5-80D8-CE0DD97E7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j-lt"/>
              </a:defRPr>
            </a:lvl1pPr>
          </a:lstStyle>
          <a:p>
            <a:fld id="{73966332-D848-4D3F-B75F-760B861902E2}" type="datetimeFigureOut">
              <a:rPr lang="en-US" smtClean="0"/>
              <a:pPr/>
              <a:t>6/12/18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0419F9EE-242F-42E5-80D8-CE0DD97E7C4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2689" name="Picture 161" descr="C:\My Documents\bits\earth.GIF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hotos.merinews.com/newPhotoLanding.jsp?imageID=16472&amp;offset=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tcspot.com/?s=bangladesh+ail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jjibitopran.org/?p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m.org/news/press/cyclone_aila_hits_bangladesh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oston.com/bigpicture/2009/06/cyclone_aila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undarban.org/support_comm.ph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Sx_gisp24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87F3D-4989-7B40-9AC3-FA312EAAF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7803917" cy="595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8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05-13 at 2.36.38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28600"/>
            <a:ext cx="7580352" cy="623815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5302834993-ai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0"/>
            <a:ext cx="7812360" cy="5859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805264"/>
            <a:ext cx="77768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cyclone named </a:t>
            </a:r>
            <a:r>
              <a:rPr lang="en-US" sz="1600" dirty="0" err="1"/>
              <a:t>Aila</a:t>
            </a:r>
            <a:r>
              <a:rPr lang="en-US" sz="1600" dirty="0"/>
              <a:t> destroyed a large part of West Bengal. The sufferers after this cyclone </a:t>
            </a:r>
            <a:r>
              <a:rPr lang="en-US" sz="1600" dirty="0" err="1"/>
              <a:t>Aila</a:t>
            </a:r>
            <a:r>
              <a:rPr lang="en-US" sz="1600" dirty="0"/>
              <a:t> waiting for the relief materials which was not sufficient for the villagers </a:t>
            </a:r>
            <a:r>
              <a:rPr lang="en-US" sz="1600" dirty="0">
                <a:hlinkClick r:id="rId4"/>
              </a:rPr>
              <a:t>http://photos.merinews.com/newPhotoLanding.jsp?imageID=16472&amp;offset=4</a:t>
            </a: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08720"/>
            <a:ext cx="6631779" cy="4453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288340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Cyclone </a:t>
            </a:r>
            <a:r>
              <a:rPr lang="en-US" sz="1600" dirty="0" err="1"/>
              <a:t>Aila</a:t>
            </a:r>
            <a:r>
              <a:rPr lang="en-US" sz="1600" dirty="0"/>
              <a:t> victims in Bangladesh</a:t>
            </a:r>
          </a:p>
          <a:p>
            <a:r>
              <a:rPr lang="en-US" sz="1600" dirty="0"/>
              <a:t>In the aftermath of Cyclone </a:t>
            </a:r>
            <a:r>
              <a:rPr lang="en-US" sz="1600" dirty="0" err="1"/>
              <a:t>Aila</a:t>
            </a:r>
            <a:r>
              <a:rPr lang="en-US" sz="1600" dirty="0"/>
              <a:t>, thousands of villagers in </a:t>
            </a:r>
            <a:r>
              <a:rPr lang="en-US" sz="1600" dirty="0" err="1"/>
              <a:t>Bagerhat</a:t>
            </a:r>
            <a:r>
              <a:rPr lang="en-US" sz="1600" dirty="0"/>
              <a:t>, </a:t>
            </a:r>
            <a:r>
              <a:rPr lang="en-US" sz="1600" dirty="0" err="1"/>
              <a:t>Satkhira</a:t>
            </a:r>
            <a:r>
              <a:rPr lang="en-US" sz="1600" dirty="0"/>
              <a:t>, Khulna, </a:t>
            </a:r>
            <a:r>
              <a:rPr lang="en-US" sz="1600" dirty="0" err="1"/>
              <a:t>Bhola</a:t>
            </a:r>
            <a:r>
              <a:rPr lang="en-US" sz="1600" dirty="0"/>
              <a:t> and </a:t>
            </a:r>
            <a:r>
              <a:rPr lang="en-US" sz="1600" dirty="0" err="1"/>
              <a:t>Noakhali</a:t>
            </a:r>
            <a:r>
              <a:rPr lang="en-US" sz="1600" dirty="0"/>
              <a:t> now cry for food and drinking water for survival, as relief operations are insufficient to deal with the enormity of the situation </a:t>
            </a:r>
          </a:p>
          <a:p>
            <a:r>
              <a:rPr lang="en-US" sz="1600" dirty="0">
                <a:hlinkClick r:id="rId4"/>
              </a:rPr>
              <a:t>http://www.etcspot.com/?s=bangladesh+aila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jjibitopran.org/wp-content/uploads/2009/09/IMG_0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7803232" cy="5852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87727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Cyclone </a:t>
            </a:r>
            <a:r>
              <a:rPr lang="en-US" dirty="0" err="1"/>
              <a:t>Aila</a:t>
            </a:r>
            <a:r>
              <a:rPr lang="en-US" dirty="0"/>
              <a:t>, crossed through the coastal belt on 25th May, 2009, causing devastating damage to homes, crops and livestock in the far south of Bangladesh. </a:t>
            </a:r>
            <a:r>
              <a:rPr lang="en-US" dirty="0">
                <a:hlinkClick r:id="rId4"/>
              </a:rPr>
              <a:t>http://ujjibitopran.org/?p=1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desh_PR5_26__09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3" y="908720"/>
            <a:ext cx="7916427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551723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tidal surge made the situation worse. The water was 10 – 12 feet higher than normal. Many roads and dams have been destroyed, tresses uprooted, houses blown down, and cattle and crops washed away.</a:t>
            </a:r>
          </a:p>
          <a:p>
            <a:r>
              <a:rPr lang="en-US" dirty="0">
                <a:hlinkClick r:id="rId4"/>
              </a:rPr>
              <a:t>http://www.ncm.org/news/press/cyclone_aila_hits_bangladesh/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napcache.boston.com/universal/site_graphics/blogs/bigpicture/aila_06_03/a19_19178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76456" cy="56791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589240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Villagers rebuild houses at a cyclone affected village in </a:t>
            </a:r>
            <a:r>
              <a:rPr lang="en-US" dirty="0" err="1"/>
              <a:t>Shatkhira</a:t>
            </a:r>
            <a:r>
              <a:rPr lang="en-US" dirty="0"/>
              <a:t>, Bangladesh, Friday, May 29, 2009. (AP Photo/</a:t>
            </a:r>
            <a:r>
              <a:rPr lang="en-US" dirty="0" err="1"/>
              <a:t>Pavel</a:t>
            </a:r>
            <a:r>
              <a:rPr lang="en-US" dirty="0"/>
              <a:t> </a:t>
            </a:r>
            <a:r>
              <a:rPr lang="en-US" dirty="0" err="1"/>
              <a:t>Rahman</a:t>
            </a:r>
            <a:r>
              <a:rPr lang="en-US" dirty="0"/>
              <a:t>) </a:t>
            </a:r>
          </a:p>
          <a:p>
            <a:r>
              <a:rPr lang="en-US" dirty="0">
                <a:hlinkClick r:id="rId4"/>
              </a:rPr>
              <a:t>http://www.boston.com/bigpicture/2009/06/cyclone_aila.html</a:t>
            </a:r>
            <a:r>
              <a:rPr lang="en-US" dirty="0"/>
              <a:t> (Good website for more pictures – some in India)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ma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7632848" cy="5717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61248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Sundarban</a:t>
            </a:r>
            <a:r>
              <a:rPr lang="en-US" dirty="0"/>
              <a:t> is the biggest mangrove forest in the world.</a:t>
            </a:r>
          </a:p>
          <a:p>
            <a:r>
              <a:rPr lang="en-GB" dirty="0"/>
              <a:t> </a:t>
            </a:r>
            <a:r>
              <a:rPr lang="en-US" dirty="0" err="1"/>
              <a:t>Sundarban</a:t>
            </a:r>
            <a:r>
              <a:rPr lang="en-US" dirty="0"/>
              <a:t> is in South West part of Bangladesh, in the district of greater Khulna. India shares a bit of the forest with Bangladesh. h</a:t>
            </a:r>
            <a:r>
              <a:rPr lang="en-US" dirty="0">
                <a:hlinkClick r:id="rId4"/>
              </a:rPr>
              <a:t>ttp://www.sundarban.org/support_comm.php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9B3BC5-E250-C148-91E4-E0E3A0B82627}"/>
              </a:ext>
            </a:extLst>
          </p:cNvPr>
          <p:cNvSpPr txBox="1"/>
          <p:nvPr/>
        </p:nvSpPr>
        <p:spPr>
          <a:xfrm>
            <a:off x="971600" y="1484784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 exam question: </a:t>
            </a:r>
          </a:p>
          <a:p>
            <a:endParaRPr lang="en-US" b="1" dirty="0"/>
          </a:p>
          <a:p>
            <a:r>
              <a:rPr lang="en-US" dirty="0"/>
              <a:t>Describe the impacts of a natural hazard on a named coastal area which you have studied. (7)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Explain the benefits and hazards of living on a named coastline (7)</a:t>
            </a:r>
          </a:p>
        </p:txBody>
      </p:sp>
    </p:spTree>
    <p:extLst>
      <p:ext uri="{BB962C8B-B14F-4D97-AF65-F5344CB8AC3E}">
        <p14:creationId xmlns:p14="http://schemas.microsoft.com/office/powerpoint/2010/main" val="62142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7CDDC-B5AE-3541-A3E8-BE1B2109D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41488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8CC759-9FFB-004D-ABC9-864FC4D8FE0F}"/>
              </a:ext>
            </a:extLst>
          </p:cNvPr>
          <p:cNvSpPr txBox="1"/>
          <p:nvPr/>
        </p:nvSpPr>
        <p:spPr>
          <a:xfrm>
            <a:off x="539552" y="508518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Task: Describe the global distribution of tropical storms (4)</a:t>
            </a:r>
          </a:p>
          <a:p>
            <a:endParaRPr lang="en-US" dirty="0"/>
          </a:p>
          <a:p>
            <a:r>
              <a:rPr lang="en-US" dirty="0"/>
              <a:t>Extension: Why do you think these happen in this location? </a:t>
            </a:r>
          </a:p>
        </p:txBody>
      </p:sp>
    </p:spTree>
    <p:extLst>
      <p:ext uri="{BB962C8B-B14F-4D97-AF65-F5344CB8AC3E}">
        <p14:creationId xmlns:p14="http://schemas.microsoft.com/office/powerpoint/2010/main" val="281087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92D7-DB31-B34E-8872-54A6B2A2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cause of tropical storms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908B1-0920-1142-A2E4-37EC8A4B2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https://www.youtube.com/watch?v=SSx_gisp24w</a:t>
            </a:r>
            <a:endParaRPr lang="en-US" dirty="0"/>
          </a:p>
          <a:p>
            <a:endParaRPr lang="en-US" dirty="0"/>
          </a:p>
          <a:p>
            <a:r>
              <a:rPr lang="en-US" dirty="0"/>
              <a:t>Watch the video and then write an explanation of how hurricanes are formed</a:t>
            </a:r>
          </a:p>
        </p:txBody>
      </p:sp>
    </p:spTree>
    <p:extLst>
      <p:ext uri="{BB962C8B-B14F-4D97-AF65-F5344CB8AC3E}">
        <p14:creationId xmlns:p14="http://schemas.microsoft.com/office/powerpoint/2010/main" val="44298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222" y="0"/>
            <a:ext cx="91684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1" y="836084"/>
            <a:ext cx="5575985" cy="4897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580526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Cyclone “</a:t>
            </a:r>
            <a:r>
              <a:rPr lang="en-GB" dirty="0" err="1"/>
              <a:t>Aila</a:t>
            </a:r>
            <a:r>
              <a:rPr lang="en-GB" dirty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5-13 at 2.31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4" y="1295400"/>
            <a:ext cx="9065066" cy="41509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angladesh_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0"/>
            <a:ext cx="6840760" cy="699902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7Z3DH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838200"/>
            <a:ext cx="4176464" cy="57508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669337" cy="11430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Case study notes </a:t>
            </a:r>
            <a:r>
              <a:rPr lang="en-GB" b="1" u="sng" dirty="0"/>
              <a:t>CYCLONE AILA </a:t>
            </a:r>
            <a:br>
              <a:rPr lang="en-US" dirty="0"/>
            </a:br>
            <a:r>
              <a:rPr lang="en-GB" dirty="0"/>
              <a:t> </a:t>
            </a:r>
            <a:br>
              <a:rPr lang="en-US" dirty="0"/>
            </a:br>
            <a:br>
              <a:rPr lang="en-US" dirty="0"/>
            </a:br>
            <a:r>
              <a:rPr lang="en-US" dirty="0"/>
              <a:t>:</a:t>
            </a:r>
          </a:p>
        </p:txBody>
      </p:sp>
      <p:pic>
        <p:nvPicPr>
          <p:cNvPr id="4" name="Content Placeholder 3" descr="Screen shot 2012-05-13 at 2.34.07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33600"/>
            <a:ext cx="9325708" cy="3276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adley Hand ITC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adley Hand ITC" pitchFamily="66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21 -MNCs</Template>
  <TotalTime>392</TotalTime>
  <Words>424</Words>
  <Application>Microsoft Macintosh PowerPoint</Application>
  <PresentationFormat>On-screen Show (4:3)</PresentationFormat>
  <Paragraphs>36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Tahoma</vt:lpstr>
      <vt:lpstr>Times New Roman</vt:lpstr>
      <vt:lpstr>Global</vt:lpstr>
      <vt:lpstr>PowerPoint Presentation</vt:lpstr>
      <vt:lpstr>PowerPoint Presentation</vt:lpstr>
      <vt:lpstr>The cause of tropical storms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Case study notes CYCLONE AILA    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Bodmin College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Anna Bennett</cp:lastModifiedBy>
  <cp:revision>17</cp:revision>
  <dcterms:created xsi:type="dcterms:W3CDTF">2012-05-13T19:28:43Z</dcterms:created>
  <dcterms:modified xsi:type="dcterms:W3CDTF">2018-06-12T22:18:00Z</dcterms:modified>
</cp:coreProperties>
</file>