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4" r:id="rId7"/>
    <p:sldId id="260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B690-9349-47D5-8854-71710260126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10B08-B97A-444C-A972-889B2EEF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bc.com/future/story/20120522-one-world-ord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\\bshdcfs1\TeacherGroupFiles\BSH%202014%20-%202015\GEOGRAPHY\IB\HL\Culture\HOMOGENISATION%20OF%20CULTURE%20shared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0" y="798368"/>
            <a:ext cx="11547474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7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lenary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position on this exam question? Which camp do you agree with? Justify your views.</a:t>
            </a:r>
          </a:p>
          <a:p>
            <a:r>
              <a:rPr lang="en-US" i="1" dirty="0" smtClean="0"/>
              <a:t>"International interactions always result in the </a:t>
            </a:r>
            <a:r>
              <a:rPr lang="en-US" i="1" dirty="0" err="1" smtClean="0"/>
              <a:t>homogenisation</a:t>
            </a:r>
            <a:r>
              <a:rPr lang="en-US" i="1" dirty="0" smtClean="0"/>
              <a:t> of culture." Discuss this statement. (15 marks)</a:t>
            </a:r>
            <a:endParaRPr lang="en-US" dirty="0" smtClean="0"/>
          </a:p>
          <a:p>
            <a:r>
              <a:rPr lang="en-US" dirty="0" smtClean="0"/>
              <a:t>HYPERGLOBALISTS (ASSIMILATION)                </a:t>
            </a:r>
          </a:p>
          <a:p>
            <a:r>
              <a:rPr lang="en-US" dirty="0" smtClean="0"/>
              <a:t>TRANSFORMATIONALISTS (ACCULTURATION)                    </a:t>
            </a:r>
          </a:p>
          <a:p>
            <a:r>
              <a:rPr lang="en-US" dirty="0" smtClean="0"/>
              <a:t>AUTARKISTS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9" y="0"/>
            <a:ext cx="8063344" cy="67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9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59" y="1302761"/>
            <a:ext cx="9773082" cy="31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" y="1027906"/>
            <a:ext cx="8810191" cy="3198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127" y="3976255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What do these words mean?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 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36" y="2012372"/>
            <a:ext cx="9871727" cy="33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extra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http://www.bbc.com/future/story/20120522-one-world-order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2839"/>
            <a:ext cx="10496550" cy="382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3818" y="554182"/>
            <a:ext cx="3754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views are being shown here?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1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essay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"International interactions always result in the </a:t>
            </a:r>
            <a:r>
              <a:rPr lang="en-US" i="1" dirty="0" err="1" smtClean="0"/>
              <a:t>homogenisation</a:t>
            </a:r>
            <a:r>
              <a:rPr lang="en-US" i="1" dirty="0" smtClean="0"/>
              <a:t> of culture." Discuss this statement. (15 marks)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In pairs: </a:t>
            </a:r>
            <a:endParaRPr lang="en-US" b="1" i="1" dirty="0">
              <a:solidFill>
                <a:srgbClr val="00B050"/>
              </a:solidFill>
            </a:endParaRPr>
          </a:p>
          <a:p>
            <a:r>
              <a:rPr lang="en-US" dirty="0" smtClean="0"/>
              <a:t>Identify the key words in this question.</a:t>
            </a:r>
          </a:p>
          <a:p>
            <a:r>
              <a:rPr lang="en-US" dirty="0" smtClean="0"/>
              <a:t>What strategies should you use to approach a </a:t>
            </a:r>
            <a:r>
              <a:rPr lang="en-US" b="1" i="1" dirty="0" smtClean="0"/>
              <a:t>discuss</a:t>
            </a:r>
            <a:r>
              <a:rPr lang="en-US" dirty="0" smtClean="0"/>
              <a:t> exam question?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Collaborative writing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pairs to write an essay response to the following exam question. Elaborate each topic sentence into a paragraph using the resources provided.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 smtClean="0">
                <a:hlinkClick r:id="rId2" action="ppaction://hlinkfile"/>
              </a:rPr>
              <a:t>resource </a:t>
            </a:r>
            <a:r>
              <a:rPr lang="en-US" dirty="0" smtClean="0"/>
              <a:t>as a shared google doc to write a paired.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5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0430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Mark scheme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09" y="0"/>
            <a:ext cx="6460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153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Key word definitions </vt:lpstr>
      <vt:lpstr>Good extra reading</vt:lpstr>
      <vt:lpstr>Example essay question </vt:lpstr>
      <vt:lpstr>Collaborative writing </vt:lpstr>
      <vt:lpstr>Mark scheme </vt:lpstr>
      <vt:lpstr>Plenary </vt:lpstr>
    </vt:vector>
  </TitlesOfParts>
  <Company>The British International School of Houston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4</cp:revision>
  <dcterms:created xsi:type="dcterms:W3CDTF">2015-12-16T15:35:57Z</dcterms:created>
  <dcterms:modified xsi:type="dcterms:W3CDTF">2015-12-16T15:51:42Z</dcterms:modified>
</cp:coreProperties>
</file>