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7772400" cy="10058400"/>
  <p:notesSz cx="6858000" cy="9144000"/>
  <p:embeddedFontLst>
    <p:embeddedFont>
      <p:font typeface="Barlow" pitchFamily="2" charset="77"/>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p:cViewPr varScale="1">
        <p:scale>
          <a:sx n="76" d="100"/>
          <a:sy n="76" d="100"/>
        </p:scale>
        <p:origin x="3008"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485719b99_0_14: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9485719b99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9485719b99_0_37: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9485719b99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4">
            <a:alphaModFix/>
          </a:blip>
          <a:stretch>
            <a:fillRect/>
          </a:stretch>
        </p:blipFill>
        <p:spPr>
          <a:xfrm>
            <a:off x="-3310126" y="4576274"/>
            <a:ext cx="2025099" cy="2025099"/>
          </a:xfrm>
          <a:prstGeom prst="rect">
            <a:avLst/>
          </a:prstGeom>
          <a:noFill/>
          <a:ln>
            <a:noFill/>
          </a:ln>
        </p:spPr>
      </p:pic>
      <p:sp>
        <p:nvSpPr>
          <p:cNvPr id="55" name="Google Shape;55;p13"/>
          <p:cNvSpPr txBox="1"/>
          <p:nvPr/>
        </p:nvSpPr>
        <p:spPr>
          <a:xfrm>
            <a:off x="-4828025" y="0"/>
            <a:ext cx="4506300" cy="43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latin typeface="Barlow"/>
                <a:ea typeface="Barlow"/>
                <a:cs typeface="Barlow"/>
                <a:sym typeface="Barlow"/>
              </a:rPr>
              <a:t>Having a hard time reading something? </a:t>
            </a:r>
            <a:r>
              <a:rPr lang="en" sz="3000">
                <a:latin typeface="Barlow"/>
                <a:ea typeface="Barlow"/>
                <a:cs typeface="Barlow"/>
                <a:sym typeface="Barlow"/>
              </a:rPr>
              <a:t>Remember, you can zoom in on any part of this planning guide. Just use the zoom button. The little dropdown arrow next to it has an option called “zoom in”.</a:t>
            </a:r>
            <a:endParaRPr sz="3000">
              <a:latin typeface="Barlow"/>
              <a:ea typeface="Barlow"/>
              <a:cs typeface="Barlow"/>
              <a:sym typeface="Barlow"/>
            </a:endParaRPr>
          </a:p>
        </p:txBody>
      </p:sp>
      <p:sp>
        <p:nvSpPr>
          <p:cNvPr id="56" name="Google Shape;56;p13"/>
          <p:cNvSpPr txBox="1"/>
          <p:nvPr/>
        </p:nvSpPr>
        <p:spPr>
          <a:xfrm>
            <a:off x="-4828025" y="6869350"/>
            <a:ext cx="4506300" cy="43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Or you can click the zoom button and then click and drag the area you want to zoom in. That way, it’s zoomed to exactly the part you need! (You can always zoom out by choosing “fit” in the zoom dropdown menu.)</a:t>
            </a:r>
            <a:endParaRPr sz="3000">
              <a:latin typeface="Barlow"/>
              <a:ea typeface="Barlow"/>
              <a:cs typeface="Barlow"/>
              <a:sym typeface="Barlow"/>
            </a:endParaRPr>
          </a:p>
        </p:txBody>
      </p:sp>
      <p:sp>
        <p:nvSpPr>
          <p:cNvPr id="57" name="Google Shape;57;p13"/>
          <p:cNvSpPr txBox="1"/>
          <p:nvPr/>
        </p:nvSpPr>
        <p:spPr>
          <a:xfrm>
            <a:off x="590100" y="2253075"/>
            <a:ext cx="4130700" cy="324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
        <p:nvSpPr>
          <p:cNvPr id="58" name="Google Shape;58;p13"/>
          <p:cNvSpPr txBox="1"/>
          <p:nvPr/>
        </p:nvSpPr>
        <p:spPr>
          <a:xfrm>
            <a:off x="5355950" y="2646875"/>
            <a:ext cx="1859400" cy="285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
        <p:nvSpPr>
          <p:cNvPr id="59" name="Google Shape;59;p13"/>
          <p:cNvSpPr txBox="1"/>
          <p:nvPr/>
        </p:nvSpPr>
        <p:spPr>
          <a:xfrm>
            <a:off x="536455" y="6869350"/>
            <a:ext cx="1859400" cy="285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
        <p:nvSpPr>
          <p:cNvPr id="60" name="Google Shape;60;p13"/>
          <p:cNvSpPr txBox="1"/>
          <p:nvPr/>
        </p:nvSpPr>
        <p:spPr>
          <a:xfrm>
            <a:off x="2956505" y="6869350"/>
            <a:ext cx="1859400" cy="285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
        <p:nvSpPr>
          <p:cNvPr id="61" name="Google Shape;61;p13"/>
          <p:cNvSpPr txBox="1"/>
          <p:nvPr/>
        </p:nvSpPr>
        <p:spPr>
          <a:xfrm>
            <a:off x="5376555" y="6869350"/>
            <a:ext cx="1859400" cy="285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
        <p:cNvGrpSpPr/>
        <p:nvPr/>
      </p:nvGrpSpPr>
      <p:grpSpPr>
        <a:xfrm>
          <a:off x="0" y="0"/>
          <a:ext cx="0" cy="0"/>
          <a:chOff x="0" y="0"/>
          <a:chExt cx="0" cy="0"/>
        </a:xfrm>
      </p:grpSpPr>
      <p:pic>
        <p:nvPicPr>
          <p:cNvPr id="66" name="Google Shape;66;p14"/>
          <p:cNvPicPr preferRelativeResize="0"/>
          <p:nvPr/>
        </p:nvPicPr>
        <p:blipFill>
          <a:blip r:embed="rId4">
            <a:alphaModFix/>
          </a:blip>
          <a:stretch>
            <a:fillRect/>
          </a:stretch>
        </p:blipFill>
        <p:spPr>
          <a:xfrm>
            <a:off x="-3310126" y="4576274"/>
            <a:ext cx="2025099" cy="2025099"/>
          </a:xfrm>
          <a:prstGeom prst="rect">
            <a:avLst/>
          </a:prstGeom>
          <a:noFill/>
          <a:ln>
            <a:noFill/>
          </a:ln>
        </p:spPr>
      </p:pic>
      <p:sp>
        <p:nvSpPr>
          <p:cNvPr id="67" name="Google Shape;67;p14"/>
          <p:cNvSpPr txBox="1"/>
          <p:nvPr/>
        </p:nvSpPr>
        <p:spPr>
          <a:xfrm>
            <a:off x="-4828025" y="0"/>
            <a:ext cx="4506300" cy="43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latin typeface="Barlow"/>
                <a:ea typeface="Barlow"/>
                <a:cs typeface="Barlow"/>
                <a:sym typeface="Barlow"/>
              </a:rPr>
              <a:t>Having a hard time reading something? </a:t>
            </a:r>
            <a:r>
              <a:rPr lang="en" sz="3000">
                <a:latin typeface="Barlow"/>
                <a:ea typeface="Barlow"/>
                <a:cs typeface="Barlow"/>
                <a:sym typeface="Barlow"/>
              </a:rPr>
              <a:t>Remember, you can zoom in on any part of this planning guide. Just use the zoom button. The little dropdown arrow next to it has an option called “zoom in”.</a:t>
            </a:r>
            <a:endParaRPr sz="3000">
              <a:latin typeface="Barlow"/>
              <a:ea typeface="Barlow"/>
              <a:cs typeface="Barlow"/>
              <a:sym typeface="Barlow"/>
            </a:endParaRPr>
          </a:p>
        </p:txBody>
      </p:sp>
      <p:sp>
        <p:nvSpPr>
          <p:cNvPr id="68" name="Google Shape;68;p14"/>
          <p:cNvSpPr txBox="1"/>
          <p:nvPr/>
        </p:nvSpPr>
        <p:spPr>
          <a:xfrm>
            <a:off x="-4828025" y="6869350"/>
            <a:ext cx="4506300" cy="43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Or you can click the zoom button and then click and drag the area you want to zoom in. That way, it’s zoomed to exactly the part you need! (You can always zoom out by choosing “fit” in the zoom dropdown menu.)</a:t>
            </a:r>
            <a:endParaRPr sz="3000">
              <a:latin typeface="Barlow"/>
              <a:ea typeface="Barlow"/>
              <a:cs typeface="Barlow"/>
              <a:sym typeface="Barlow"/>
            </a:endParaRPr>
          </a:p>
        </p:txBody>
      </p:sp>
      <p:sp>
        <p:nvSpPr>
          <p:cNvPr id="69" name="Google Shape;69;p14"/>
          <p:cNvSpPr txBox="1"/>
          <p:nvPr/>
        </p:nvSpPr>
        <p:spPr>
          <a:xfrm>
            <a:off x="3004125" y="867408"/>
            <a:ext cx="4130700" cy="324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
        <p:nvSpPr>
          <p:cNvPr id="70" name="Google Shape;70;p14"/>
          <p:cNvSpPr txBox="1"/>
          <p:nvPr/>
        </p:nvSpPr>
        <p:spPr>
          <a:xfrm>
            <a:off x="590100" y="1068625"/>
            <a:ext cx="1859400" cy="285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
        <p:nvSpPr>
          <p:cNvPr id="71" name="Google Shape;71;p14"/>
          <p:cNvSpPr txBox="1"/>
          <p:nvPr/>
        </p:nvSpPr>
        <p:spPr>
          <a:xfrm>
            <a:off x="590100" y="6812700"/>
            <a:ext cx="6705600" cy="257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5"/>
        <p:cNvGrpSpPr/>
        <p:nvPr/>
      </p:nvGrpSpPr>
      <p:grpSpPr>
        <a:xfrm>
          <a:off x="0" y="0"/>
          <a:ext cx="0" cy="0"/>
          <a:chOff x="0" y="0"/>
          <a:chExt cx="0" cy="0"/>
        </a:xfrm>
      </p:grpSpPr>
      <p:pic>
        <p:nvPicPr>
          <p:cNvPr id="76" name="Google Shape;76;p15"/>
          <p:cNvPicPr preferRelativeResize="0"/>
          <p:nvPr/>
        </p:nvPicPr>
        <p:blipFill>
          <a:blip r:embed="rId4">
            <a:alphaModFix/>
          </a:blip>
          <a:stretch>
            <a:fillRect/>
          </a:stretch>
        </p:blipFill>
        <p:spPr>
          <a:xfrm>
            <a:off x="-3310126" y="4576274"/>
            <a:ext cx="2025099" cy="2025099"/>
          </a:xfrm>
          <a:prstGeom prst="rect">
            <a:avLst/>
          </a:prstGeom>
          <a:noFill/>
          <a:ln>
            <a:noFill/>
          </a:ln>
        </p:spPr>
      </p:pic>
      <p:sp>
        <p:nvSpPr>
          <p:cNvPr id="77" name="Google Shape;77;p15"/>
          <p:cNvSpPr txBox="1"/>
          <p:nvPr/>
        </p:nvSpPr>
        <p:spPr>
          <a:xfrm>
            <a:off x="-4828025" y="0"/>
            <a:ext cx="4506300" cy="43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latin typeface="Barlow"/>
                <a:ea typeface="Barlow"/>
                <a:cs typeface="Barlow"/>
                <a:sym typeface="Barlow"/>
              </a:rPr>
              <a:t>Having a hard time reading something? </a:t>
            </a:r>
            <a:r>
              <a:rPr lang="en" sz="3000">
                <a:latin typeface="Barlow"/>
                <a:ea typeface="Barlow"/>
                <a:cs typeface="Barlow"/>
                <a:sym typeface="Barlow"/>
              </a:rPr>
              <a:t>Remember, you can zoom in on any part of this planning guide. Just use the zoom button. The little dropdown arrow next to it has an option called “zoom in”.</a:t>
            </a:r>
            <a:endParaRPr sz="3000">
              <a:latin typeface="Barlow"/>
              <a:ea typeface="Barlow"/>
              <a:cs typeface="Barlow"/>
              <a:sym typeface="Barlow"/>
            </a:endParaRPr>
          </a:p>
        </p:txBody>
      </p:sp>
      <p:sp>
        <p:nvSpPr>
          <p:cNvPr id="78" name="Google Shape;78;p15"/>
          <p:cNvSpPr txBox="1"/>
          <p:nvPr/>
        </p:nvSpPr>
        <p:spPr>
          <a:xfrm>
            <a:off x="-4828025" y="6869350"/>
            <a:ext cx="4506300" cy="430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Barlow"/>
                <a:ea typeface="Barlow"/>
                <a:cs typeface="Barlow"/>
                <a:sym typeface="Barlow"/>
              </a:rPr>
              <a:t>Or you can click the zoom button and then click and drag the area you want to zoom in. That way, it’s zoomed to exactly the part you need! (You can always zoom out by choosing “fit” in the zoom dropdown menu.)</a:t>
            </a:r>
            <a:endParaRPr sz="3000">
              <a:latin typeface="Barlow"/>
              <a:ea typeface="Barlow"/>
              <a:cs typeface="Barlow"/>
              <a:sym typeface="Barlow"/>
            </a:endParaRPr>
          </a:p>
        </p:txBody>
      </p:sp>
      <p:sp>
        <p:nvSpPr>
          <p:cNvPr id="79" name="Google Shape;79;p15"/>
          <p:cNvSpPr txBox="1"/>
          <p:nvPr/>
        </p:nvSpPr>
        <p:spPr>
          <a:xfrm>
            <a:off x="268225" y="1958025"/>
            <a:ext cx="4506300" cy="769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Barlow"/>
                <a:ea typeface="Barlow"/>
                <a:cs typeface="Barlow"/>
                <a:sym typeface="Barlow"/>
              </a:rPr>
              <a:t>Type your answer here ...</a:t>
            </a:r>
            <a:endParaRPr sz="1200">
              <a:latin typeface="Barlow"/>
              <a:ea typeface="Barlow"/>
              <a:cs typeface="Barlow"/>
              <a:sym typeface="Barlow"/>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96F406C0DA35468D43A1C7534A05BA" ma:contentTypeVersion="4" ma:contentTypeDescription="Create a new document." ma:contentTypeScope="" ma:versionID="c5a0e33055f1be17ee5cba80335ca961">
  <xsd:schema xmlns:xsd="http://www.w3.org/2001/XMLSchema" xmlns:xs="http://www.w3.org/2001/XMLSchema" xmlns:p="http://schemas.microsoft.com/office/2006/metadata/properties" xmlns:ns2="5b6bb070-8c0b-44fc-a659-f339979fe1fd" targetNamespace="http://schemas.microsoft.com/office/2006/metadata/properties" ma:root="true" ma:fieldsID="d0cdcb4ae3bfdc97616115e4afce1dc7" ns2:_="">
    <xsd:import namespace="5b6bb070-8c0b-44fc-a659-f339979fe1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6bb070-8c0b-44fc-a659-f339979fe1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EA0A43-DE6C-48F9-9682-051A308611F9}"/>
</file>

<file path=customXml/itemProps2.xml><?xml version="1.0" encoding="utf-8"?>
<ds:datastoreItem xmlns:ds="http://schemas.openxmlformats.org/officeDocument/2006/customXml" ds:itemID="{25A49848-A657-42FD-B818-CFA08A99FBCC}"/>
</file>

<file path=customXml/itemProps3.xml><?xml version="1.0" encoding="utf-8"?>
<ds:datastoreItem xmlns:ds="http://schemas.openxmlformats.org/officeDocument/2006/customXml" ds:itemID="{FAA30F62-B598-4B0C-AA68-304245DD26D2}"/>
</file>

<file path=docProps/app.xml><?xml version="1.0" encoding="utf-8"?>
<Properties xmlns="http://schemas.openxmlformats.org/officeDocument/2006/extended-properties" xmlns:vt="http://schemas.openxmlformats.org/officeDocument/2006/docPropsVTypes">
  <TotalTime>0</TotalTime>
  <Words>318</Words>
  <Application>Microsoft Macintosh PowerPoint</Application>
  <PresentationFormat>Custom</PresentationFormat>
  <Paragraphs>15</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Barlow</vt:lpstr>
      <vt:lpstr>Arial</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Anna Bennett</cp:lastModifiedBy>
  <cp:revision>1</cp:revision>
  <dcterms:modified xsi:type="dcterms:W3CDTF">2020-08-27T20:52:14Z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0x010100EA96F406C0DA35468D43A1C7534A05BA</vt:lpwstr>
  </property>
</Properties>
</file>