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9" r:id="rId4"/>
    <p:sldId id="283" r:id="rId5"/>
    <p:sldId id="281" r:id="rId6"/>
    <p:sldId id="2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Tomlinson" initials="J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48E2C-32BC-44FD-962F-ED1A81A38B46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BA27D-EFAD-4D52-B170-92300CB61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6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3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2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8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5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4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B5AB-A7E9-4D70-B0B5-7C1184CBAD20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MagDRCpJ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srh/jetstream/clouds/cloudwise/types.html" TargetMode="External"/><Relationship Id="rId4" Type="http://schemas.openxmlformats.org/officeDocument/2006/relationships/hyperlink" Target="http://education.uoit.ca/lordec/ID_LORDEC/clouds/cesaroni_clouds.sw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7077" y="217375"/>
            <a:ext cx="8666923" cy="112643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4000" b="1" dirty="0"/>
              <a:t>Clouding Your Judgement! </a:t>
            </a:r>
            <a:endParaRPr lang="en-GB" sz="4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152" y="5866481"/>
            <a:ext cx="9144000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latin typeface="AR CENA" panose="02000000000000000000" pitchFamily="2" charset="0"/>
              </a:rPr>
              <a:t> LO</a:t>
            </a:r>
            <a:r>
              <a:rPr lang="en-GB" sz="2200" b="1" dirty="0" smtClean="0">
                <a:latin typeface="AR CENA" panose="02000000000000000000" pitchFamily="2" charset="0"/>
              </a:rPr>
              <a:t>:</a:t>
            </a:r>
            <a:r>
              <a:rPr lang="en-GB" sz="2200" dirty="0"/>
              <a:t> </a:t>
            </a:r>
            <a:r>
              <a:rPr lang="en-GB" sz="2400" dirty="0"/>
              <a:t>To be able to describe the main types of cloud and be able to estimate the extent of cloud cover.</a:t>
            </a:r>
            <a:endParaRPr lang="en-GB" sz="2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7" y="1554632"/>
            <a:ext cx="7499350" cy="4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381"/>
            <a:ext cx="7886700" cy="168540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LO: </a:t>
            </a:r>
            <a:r>
              <a:rPr lang="en-GB" dirty="0"/>
              <a:t>To be able to describe the main types of cloud and be able to estimate the extent of cloud cover.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412"/>
            <a:ext cx="7886700" cy="33270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SUCCESS CRITERIA: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describe</a:t>
            </a:r>
            <a:r>
              <a:rPr lang="en-GB" dirty="0"/>
              <a:t> the </a:t>
            </a:r>
            <a:r>
              <a:rPr lang="en-GB" dirty="0" smtClean="0"/>
              <a:t>different types of clouds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 can</a:t>
            </a:r>
            <a:r>
              <a:rPr lang="en-GB" b="1" dirty="0"/>
              <a:t> </a:t>
            </a:r>
            <a:r>
              <a:rPr lang="en-GB" b="1" u="sng" dirty="0" smtClean="0"/>
              <a:t>identify </a:t>
            </a:r>
            <a:r>
              <a:rPr lang="en-GB" dirty="0" smtClean="0"/>
              <a:t>the different types of clouds in our local environment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 </a:t>
            </a:r>
            <a:r>
              <a:rPr lang="en-GB" dirty="0" smtClean="0"/>
              <a:t>can </a:t>
            </a:r>
            <a:r>
              <a:rPr lang="en-GB" b="1" u="sng" dirty="0" smtClean="0"/>
              <a:t>sketch </a:t>
            </a:r>
            <a:r>
              <a:rPr lang="en-GB" dirty="0" smtClean="0"/>
              <a:t>the main features of the different types of clouds </a:t>
            </a: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" y="6130113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Types of clouds</a:t>
            </a:r>
            <a:endParaRPr lang="en-GB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  <a:p>
            <a:r>
              <a:rPr lang="en-GB" sz="1200" b="1" dirty="0" smtClean="0"/>
              <a:t>.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170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81125"/>
            <a:ext cx="9144000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+mn-lt"/>
              </a:rPr>
              <a:t>The types of clouds</a:t>
            </a:r>
            <a:endParaRPr lang="en-GB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582" y="5398265"/>
            <a:ext cx="788670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b="1" dirty="0"/>
              <a:t>LO: </a:t>
            </a:r>
            <a:r>
              <a:rPr lang="en-GB" sz="2800" dirty="0"/>
              <a:t>To be able to describe the main types of cloud and be able to estimate the extent of cloud cover.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96" y="925830"/>
            <a:ext cx="6407494" cy="43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 DARLING" panose="02000000000000000000" pitchFamily="2" charset="0"/>
              </a:rPr>
              <a:t>Task</a:t>
            </a:r>
            <a:endParaRPr lang="en-GB" dirty="0">
              <a:latin typeface="AR DARLING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151418"/>
            <a:ext cx="9144000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LO: </a:t>
            </a:r>
            <a:r>
              <a:rPr lang="en-GB" sz="2400" dirty="0"/>
              <a:t>To be able to describe the main types of cloud and be able to estimate the extent of cloud cover.</a:t>
            </a:r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447" y="2478795"/>
            <a:ext cx="7886700" cy="418641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Watch the video: </a:t>
            </a:r>
            <a:r>
              <a:rPr lang="en-US" sz="2800" dirty="0" smtClean="0">
                <a:hlinkClick r:id="rId2"/>
              </a:rPr>
              <a:t/>
            </a:r>
            <a:br>
              <a:rPr lang="en-US" sz="2800" dirty="0" smtClean="0">
                <a:hlinkClick r:id="rId2"/>
              </a:rPr>
            </a:b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www.youtube.com/watch?v=FMagDRCpJ14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Make notes on the main types of clouds: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6726" y="4486831"/>
            <a:ext cx="217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Cirrus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0425" y="4500290"/>
            <a:ext cx="217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Cumulus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94878" y="5023692"/>
            <a:ext cx="217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90864" y="5533756"/>
            <a:ext cx="217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62876" y="4500769"/>
            <a:ext cx="217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Stratus  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82024"/>
            <a:ext cx="2624093" cy="178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36" y="2512720"/>
            <a:ext cx="2603359" cy="1974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0" y="2563630"/>
            <a:ext cx="3200333" cy="18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448" y="850275"/>
            <a:ext cx="7886700" cy="78056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Message in a Cloud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44" y="1883885"/>
            <a:ext cx="3816456" cy="3669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447" y="1988820"/>
            <a:ext cx="49238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are going to be producing a fact sheet that details each of the main types of clouds and the associated weather conditions. 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Using the information in the diagram, </a:t>
            </a:r>
            <a:r>
              <a:rPr lang="en-US" sz="2400" b="1" dirty="0">
                <a:hlinkClick r:id="rId3"/>
              </a:rPr>
              <a:t>this </a:t>
            </a:r>
            <a:r>
              <a:rPr lang="en-US" sz="2400" b="1" dirty="0" smtClean="0">
                <a:hlinkClick r:id="rId3"/>
              </a:rPr>
              <a:t>weblink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4"/>
              </a:rPr>
              <a:t>this one</a:t>
            </a:r>
            <a:r>
              <a:rPr lang="en-US" sz="2400" dirty="0">
                <a:hlinkClick r:id="rId4"/>
              </a:rPr>
              <a:t> </a:t>
            </a:r>
            <a:r>
              <a:rPr lang="en-US" sz="2400" dirty="0"/>
              <a:t>and video</a:t>
            </a:r>
            <a:r>
              <a:rPr lang="en-US" sz="2400" dirty="0" smtClean="0"/>
              <a:t>, to  </a:t>
            </a:r>
            <a:r>
              <a:rPr lang="en-US" sz="2400" dirty="0"/>
              <a:t>fill in the work </a:t>
            </a:r>
            <a:r>
              <a:rPr lang="en-US" sz="2400" dirty="0" smtClean="0"/>
              <a:t>sheet</a:t>
            </a:r>
            <a:r>
              <a:rPr lang="en-US" sz="2400" dirty="0"/>
              <a:t> </a:t>
            </a:r>
            <a:r>
              <a:rPr lang="en-US" sz="2400" dirty="0" smtClean="0"/>
              <a:t>to answer: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do they look like?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are their characteristics?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weather do they create?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Cloud research: 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Conduct independent research to draw sketches or print photographs of different cloud types and write a description for each one. </a:t>
            </a:r>
          </a:p>
          <a:p>
            <a:r>
              <a:rPr lang="en-GB" dirty="0"/>
              <a:t>Keep a daily record of cloud type and cover from observations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6669</TotalTime>
  <Words>239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 CENA</vt:lpstr>
      <vt:lpstr>AR DARLING</vt:lpstr>
      <vt:lpstr>Calibri</vt:lpstr>
      <vt:lpstr>Calibri Light</vt:lpstr>
      <vt:lpstr>Arial</vt:lpstr>
      <vt:lpstr>Office Theme</vt:lpstr>
      <vt:lpstr>Clouding Your Judgement! </vt:lpstr>
      <vt:lpstr>LO: To be able to describe the main types of cloud and be able to estimate the extent of cloud cover.</vt:lpstr>
      <vt:lpstr>LO: To be able to describe the main types of cloud and be able to estimate the extent of cloud cover.</vt:lpstr>
      <vt:lpstr>Watch the video:  https://www.youtube.com/watch?v=FMagDRCpJ14  Make notes on the main types of clouds:      </vt:lpstr>
      <vt:lpstr>Message in a Cloud</vt:lpstr>
      <vt:lpstr>Cloud research:  </vt:lpstr>
    </vt:vector>
  </TitlesOfParts>
  <Company>RBHS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JTomlinson</dc:creator>
  <cp:lastModifiedBy>Anna Bennett</cp:lastModifiedBy>
  <cp:revision>200</cp:revision>
  <dcterms:created xsi:type="dcterms:W3CDTF">2016-11-03T14:05:11Z</dcterms:created>
  <dcterms:modified xsi:type="dcterms:W3CDTF">2017-09-19T20:01:45Z</dcterms:modified>
</cp:coreProperties>
</file>