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047"/>
  </p:normalViewPr>
  <p:slideViewPr>
    <p:cSldViewPr snapToGrid="0" snapToObjects="1">
      <p:cViewPr varScale="1">
        <p:scale>
          <a:sx n="119" d="100"/>
          <a:sy n="119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3CFD0-8AB4-1A46-8A0C-3904930FA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771B4-7F9A-AA48-B9B9-1EA2DF399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D433E-2CB5-3241-95FE-6C3A730A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7B6-C6A6-4641-BFB6-912B6FB5C9D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E9989-0651-3745-86D8-498122FE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8DC11-D011-B642-8393-0A54445B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D02D-672E-9240-A851-6CB2DD6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8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8A4C6-0C14-E34D-B9A9-F9F887B40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C83E9-9C7C-EC44-9CD9-83F2A3EE1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72AD2-FB8D-3D47-BC47-67703313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7B6-C6A6-4641-BFB6-912B6FB5C9D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618E1-839D-6941-ABD1-78B6D65E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FD2CE-DC8B-2645-AF15-F2A1D3C0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D02D-672E-9240-A851-6CB2DD6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50D772-595F-F247-99BB-A017AA7AA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9732C-C67B-B942-A532-7C6E23F45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C5593-CF71-CE41-9E55-484EA2CE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7B6-C6A6-4641-BFB6-912B6FB5C9D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CA644-D196-BF4B-82EF-F9C2A738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5DC5C-357D-D943-8F08-73C71219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D02D-672E-9240-A851-6CB2DD6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1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DFB51-6A64-AC40-9BB2-EA9BED01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A2BC7-BEBF-1145-B58F-219B54178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5E79E-8F90-0442-A5F2-94E76C7F4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7B6-C6A6-4641-BFB6-912B6FB5C9D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65AA-1A2E-1441-952C-67ABE6602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8E67D-C9D8-B74D-9924-EBCE91B5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D02D-672E-9240-A851-6CB2DD6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8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8B5D-6730-9842-B311-4C397E54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77569-8793-BE4F-85C4-92F463D2A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B8501-C933-6146-B7DC-74BBF068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7B6-C6A6-4641-BFB6-912B6FB5C9D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28FE9-A7E8-5F4A-8759-3AA401DB4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34B41-1B8B-2C46-832A-EFE836C2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D02D-672E-9240-A851-6CB2DD6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2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D731B-7C4E-5A42-9A11-B9FD33EB9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52558-BBFC-5644-9920-961805152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8C452-DFFE-CC4B-855A-128CD4A90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82772-9407-154A-ABDF-6930E769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7B6-C6A6-4641-BFB6-912B6FB5C9D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2CCA1-0C20-874C-97D9-89FDC546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64736-EB4C-F645-BA55-3E30CE78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D02D-672E-9240-A851-6CB2DD6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0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E5A92-122F-624F-A7CC-B1E8270F2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28703-563E-E947-BB9A-EA525869A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E4F90-D93F-6A49-AC96-CCE2977EC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7FB8F-DDF9-114B-8DB9-D2FE5FB3E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7FD71-D161-7D4A-8C08-8A50254B7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744403-601F-7242-8E5D-062CA0C2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7B6-C6A6-4641-BFB6-912B6FB5C9D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447D95-463B-4E4D-83CF-8D26E8308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F54310-2F9B-E94A-84C1-C1AAB828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D02D-672E-9240-A851-6CB2DD6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6D57-ED5D-4A4C-B0AF-AA484218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ADF86-C990-194C-B499-B0520284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7B6-C6A6-4641-BFB6-912B6FB5C9D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9486A-4C63-7642-AE9D-6B00BD2E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9A7DA-F41B-4C4D-8848-BD272AEB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D02D-672E-9240-A851-6CB2DD6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2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19E3FB-A46F-2B43-AD6D-ECE2702F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7B6-C6A6-4641-BFB6-912B6FB5C9D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3D3E2-2D8C-894B-9932-C63C20AC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3EE99-1B68-B442-A4E0-FF51B2B9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D02D-672E-9240-A851-6CB2DD6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3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FC4C-60B4-744B-AC3D-C2BB2C66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747E8-CF97-9346-8B3B-D8BF42C7E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7D11F-D23F-8D4C-8A67-9BA975817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368A3-D0DB-0B42-B21D-26E3FDB6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7B6-C6A6-4641-BFB6-912B6FB5C9D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E8A38-BA76-F24B-9F59-7B15C8E2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03AE3-0EDF-294E-8F1E-F55CA9CB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D02D-672E-9240-A851-6CB2DD6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3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E36E-6406-D345-AB44-CED45046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F09172-BC46-574E-ABFE-59F32E1229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5DA26-3983-A14B-A66D-AD376595E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B0832-9D6E-374B-9CB5-3C583E87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7B6-C6A6-4641-BFB6-912B6FB5C9D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08EA8-241A-0640-A13A-25767F73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FBE3F-7731-2342-A763-456521A0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D02D-672E-9240-A851-6CB2DD6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8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62FE2E-34D2-3E4D-9922-23D55513A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35A2C-FB52-0C4C-9BFD-C99AA59B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1C1EE-22FD-4840-B7A8-CA9BF4214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97B6-C6A6-4641-BFB6-912B6FB5C9D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50394-133C-B44B-A95F-CCF84659F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782ED-05C0-6D40-AE86-0A5893421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3D02D-672E-9240-A851-6CB2DD6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5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6B2170C-BF8E-CD4B-A9AB-118A9CE9C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6" y="-18840"/>
            <a:ext cx="12180804" cy="689568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0CED79F-FB37-CA41-8FAC-379CB7CB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68" y="139214"/>
            <a:ext cx="3604708" cy="1325563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Climate chat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198E1C-5F41-D14D-8837-F8E2FA2DF171}"/>
              </a:ext>
            </a:extLst>
          </p:cNvPr>
          <p:cNvSpPr txBox="1"/>
          <p:nvPr/>
        </p:nvSpPr>
        <p:spPr>
          <a:xfrm>
            <a:off x="1088315" y="1599190"/>
            <a:ext cx="100153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What do you think are the best ways to tack climate change? Does your partner agree?</a:t>
            </a:r>
          </a:p>
          <a:p>
            <a:endParaRPr lang="en-US" sz="4000" dirty="0">
              <a:solidFill>
                <a:srgbClr val="FFFF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B0F0"/>
                </a:solidFill>
              </a:rPr>
              <a:t>Read each card and decide where to place it on the board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B0F0"/>
                </a:solidFill>
              </a:rPr>
              <a:t>Talk about your decisions with your partner</a:t>
            </a:r>
          </a:p>
        </p:txBody>
      </p:sp>
    </p:spTree>
    <p:extLst>
      <p:ext uri="{BB962C8B-B14F-4D97-AF65-F5344CB8AC3E}">
        <p14:creationId xmlns:p14="http://schemas.microsoft.com/office/powerpoint/2010/main" val="362738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F063B8-46FB-0D4C-98B3-514F046ABAD4}"/>
              </a:ext>
            </a:extLst>
          </p:cNvPr>
          <p:cNvCxnSpPr/>
          <p:nvPr/>
        </p:nvCxnSpPr>
        <p:spPr>
          <a:xfrm>
            <a:off x="2323652" y="242047"/>
            <a:ext cx="0" cy="6529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EA16C3-85B5-6B4C-9395-D7265D2B5CBC}"/>
              </a:ext>
            </a:extLst>
          </p:cNvPr>
          <p:cNvCxnSpPr/>
          <p:nvPr/>
        </p:nvCxnSpPr>
        <p:spPr>
          <a:xfrm>
            <a:off x="4735157" y="242047"/>
            <a:ext cx="0" cy="6529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9E203E-F5A3-4940-8CC8-98FFF624BAE6}"/>
              </a:ext>
            </a:extLst>
          </p:cNvPr>
          <p:cNvCxnSpPr/>
          <p:nvPr/>
        </p:nvCxnSpPr>
        <p:spPr>
          <a:xfrm>
            <a:off x="7383333" y="164054"/>
            <a:ext cx="0" cy="6529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C8D956-FF87-934E-907A-BB6B4094C907}"/>
              </a:ext>
            </a:extLst>
          </p:cNvPr>
          <p:cNvCxnSpPr/>
          <p:nvPr/>
        </p:nvCxnSpPr>
        <p:spPr>
          <a:xfrm>
            <a:off x="10009991" y="164054"/>
            <a:ext cx="0" cy="6529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C9A2B3-ED57-8548-ADF9-CCC69A130C83}"/>
              </a:ext>
            </a:extLst>
          </p:cNvPr>
          <p:cNvSpPr txBox="1"/>
          <p:nvPr/>
        </p:nvSpPr>
        <p:spPr>
          <a:xfrm>
            <a:off x="7901492" y="319115"/>
            <a:ext cx="179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BA5AAB-298E-A34C-AC20-9B9C2D3F7F6E}"/>
              </a:ext>
            </a:extLst>
          </p:cNvPr>
          <p:cNvSpPr txBox="1"/>
          <p:nvPr/>
        </p:nvSpPr>
        <p:spPr>
          <a:xfrm>
            <a:off x="10225145" y="299407"/>
            <a:ext cx="179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Strongly agree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525294-FD5A-7142-A886-2E1CC130F65D}"/>
              </a:ext>
            </a:extLst>
          </p:cNvPr>
          <p:cNvSpPr txBox="1"/>
          <p:nvPr/>
        </p:nvSpPr>
        <p:spPr>
          <a:xfrm>
            <a:off x="5050716" y="319115"/>
            <a:ext cx="1796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Agree to disagree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743BFC-49D3-8B48-BF53-C3B639D8560A}"/>
              </a:ext>
            </a:extLst>
          </p:cNvPr>
          <p:cNvSpPr txBox="1"/>
          <p:nvPr/>
        </p:nvSpPr>
        <p:spPr>
          <a:xfrm>
            <a:off x="2631141" y="319115"/>
            <a:ext cx="179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Disagree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A3601C-100D-B641-B7CB-2D4D6A4EF809}"/>
              </a:ext>
            </a:extLst>
          </p:cNvPr>
          <p:cNvSpPr txBox="1"/>
          <p:nvPr/>
        </p:nvSpPr>
        <p:spPr>
          <a:xfrm>
            <a:off x="259080" y="319115"/>
            <a:ext cx="179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Strongly disagree</a:t>
            </a:r>
          </a:p>
        </p:txBody>
      </p:sp>
    </p:spTree>
    <p:extLst>
      <p:ext uri="{BB962C8B-B14F-4D97-AF65-F5344CB8AC3E}">
        <p14:creationId xmlns:p14="http://schemas.microsoft.com/office/powerpoint/2010/main" val="10116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7C2F5FE-9D51-3341-8B01-B561DDB85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455336"/>
              </p:ext>
            </p:extLst>
          </p:nvPr>
        </p:nvGraphicFramePr>
        <p:xfrm>
          <a:off x="2032000" y="719666"/>
          <a:ext cx="8127999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99610484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295593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43968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Climate change is unlikely to directly affect me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People should avoid air travel, because airplanes use large amounts of fossil fuels. It’s a luxury the world can’t afford.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Rich people should make most of the effort to use less resources since they consume the most.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943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 should talk seriously to the younger generation about climate change and how the planet is threatened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People shouldn’t eat meat because raising livestock plays a large role in climate change.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recycle, use sustainable forms of transport, and turn off any unused lights so I am already doing enough.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68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Less developed countries should be able to catch up with more developed ones, even if that means making climate change worse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Living the simpler life necessary to limit climate change may make us happier.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more developed countries need to invest in the less developed countries to help them adapt to climate change.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482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767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207</Words>
  <Application>Microsoft Macintosh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Climate chat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chat</dc:title>
  <dc:creator>Anna Bennett</dc:creator>
  <cp:lastModifiedBy>Anna Bennett</cp:lastModifiedBy>
  <cp:revision>2</cp:revision>
  <dcterms:created xsi:type="dcterms:W3CDTF">2022-01-24T17:31:20Z</dcterms:created>
  <dcterms:modified xsi:type="dcterms:W3CDTF">2022-01-24T18:51:13Z</dcterms:modified>
</cp:coreProperties>
</file>