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6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y="5143500" cx="9144000"/>
  <p:notesSz cx="6858000" cy="9144000"/>
  <p:embeddedFontLst>
    <p:embeddedFont>
      <p:font typeface="Roboto"/>
      <p:regular r:id="rId18"/>
      <p:bold r:id="rId19"/>
      <p:italic r:id="rId20"/>
      <p:boldItalic r:id="rId21"/>
    </p:embeddedFont>
    <p:embeddedFont>
      <p:font typeface="Fira Sans"/>
      <p:regular r:id="rId22"/>
      <p:bold r:id="rId23"/>
      <p:italic r:id="rId24"/>
      <p:boldItalic r:id="rId25"/>
    </p:embeddedFont>
    <p:embeddedFont>
      <p:font typeface="Fira Sans Light"/>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font" Target="fonts/Roboto-italic.fntdata"/><Relationship Id="rId22" Type="http://schemas.openxmlformats.org/officeDocument/2006/relationships/font" Target="fonts/FiraSans-regular.fntdata"/><Relationship Id="rId21" Type="http://schemas.openxmlformats.org/officeDocument/2006/relationships/font" Target="fonts/Roboto-boldItalic.fntdata"/><Relationship Id="rId24" Type="http://schemas.openxmlformats.org/officeDocument/2006/relationships/font" Target="fonts/FiraSans-italic.fntdata"/><Relationship Id="rId23" Type="http://schemas.openxmlformats.org/officeDocument/2006/relationships/font" Target="fonts/FiraSans-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FiraSansLight-regular.fntdata"/><Relationship Id="rId25" Type="http://schemas.openxmlformats.org/officeDocument/2006/relationships/font" Target="fonts/FiraSans-boldItalic.fntdata"/><Relationship Id="rId28" Type="http://schemas.openxmlformats.org/officeDocument/2006/relationships/font" Target="fonts/FiraSansLight-italic.fntdata"/><Relationship Id="rId27" Type="http://schemas.openxmlformats.org/officeDocument/2006/relationships/font" Target="fonts/FiraSansLight-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FiraSansLight-boldItalic.fntdata"/><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font" Target="fonts/Roboto-bold.fntdata"/><Relationship Id="rId18" Type="http://schemas.openxmlformats.org/officeDocument/2006/relationships/font" Target="fonts/Roboto-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19january2017snapshot.epa.gov/climate-impacts/climate-impacts-transportation_.html#Land" TargetMode="External"/><Relationship Id="rId3" Type="http://schemas.openxmlformats.org/officeDocument/2006/relationships/hyperlink" Target="https://19january2017snapshot.epa.gov/climate-impacts/climate-impacts-transportation_.html#Air" TargetMode="External"/><Relationship Id="rId4" Type="http://schemas.openxmlformats.org/officeDocument/2006/relationships/hyperlink" Target="https://19january2017snapshot.epa.gov/climate-impacts/climate-impacts-transportation_.html#Marine"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liefweb.int/sites/reliefweb.int/files/resources/HCTTSitrep4_Monsoon%20Floods_Bangladesh_Final.pdf"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Shape 293"/>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294" name="Shape 29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Shape 364"/>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365" name="Shape 36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300">
                <a:solidFill>
                  <a:srgbClr val="212121"/>
                </a:solidFill>
                <a:highlight>
                  <a:srgbClr val="FFFFFF"/>
                </a:highlight>
                <a:latin typeface="Roboto"/>
                <a:ea typeface="Roboto"/>
                <a:cs typeface="Roboto"/>
                <a:sym typeface="Roboto"/>
              </a:rPr>
              <a:t>Climate change is projected to increase the frequency and intensity of some extreme weather events. Specifically, heat waves will likely be more severe, sea level rise could amplify storm surges in coastal areas, and precipitation will likely be more intense. These changes could increase the risk of delays, disruptions, damage, and failure across our </a:t>
            </a:r>
            <a:r>
              <a:rPr lang="en" sz="1300" u="sng">
                <a:solidFill>
                  <a:srgbClr val="4C2C92"/>
                </a:solidFill>
                <a:highlight>
                  <a:srgbClr val="FFFFFF"/>
                </a:highlight>
                <a:latin typeface="Roboto"/>
                <a:ea typeface="Roboto"/>
                <a:cs typeface="Roboto"/>
                <a:sym typeface="Roboto"/>
                <a:hlinkClick r:id="rId2"/>
              </a:rPr>
              <a:t>land-based</a:t>
            </a:r>
            <a:r>
              <a:rPr lang="en" sz="1300">
                <a:solidFill>
                  <a:srgbClr val="212121"/>
                </a:solidFill>
                <a:highlight>
                  <a:srgbClr val="FFFFFF"/>
                </a:highlight>
                <a:latin typeface="Roboto"/>
                <a:ea typeface="Roboto"/>
                <a:cs typeface="Roboto"/>
                <a:sym typeface="Roboto"/>
              </a:rPr>
              <a:t>, </a:t>
            </a:r>
            <a:r>
              <a:rPr lang="en" sz="1300" u="sng">
                <a:solidFill>
                  <a:srgbClr val="4C2C92"/>
                </a:solidFill>
                <a:highlight>
                  <a:srgbClr val="FFFFFF"/>
                </a:highlight>
                <a:latin typeface="Roboto"/>
                <a:ea typeface="Roboto"/>
                <a:cs typeface="Roboto"/>
                <a:sym typeface="Roboto"/>
                <a:hlinkClick r:id="rId3"/>
              </a:rPr>
              <a:t>air</a:t>
            </a:r>
            <a:r>
              <a:rPr lang="en" sz="1300">
                <a:solidFill>
                  <a:srgbClr val="212121"/>
                </a:solidFill>
                <a:highlight>
                  <a:srgbClr val="FFFFFF"/>
                </a:highlight>
                <a:latin typeface="Roboto"/>
                <a:ea typeface="Roboto"/>
                <a:cs typeface="Roboto"/>
                <a:sym typeface="Roboto"/>
              </a:rPr>
              <a:t>, and </a:t>
            </a:r>
            <a:r>
              <a:rPr lang="en" sz="1300" u="sng">
                <a:solidFill>
                  <a:srgbClr val="4C2C92"/>
                </a:solidFill>
                <a:highlight>
                  <a:srgbClr val="FFFFFF"/>
                </a:highlight>
                <a:latin typeface="Roboto"/>
                <a:ea typeface="Roboto"/>
                <a:cs typeface="Roboto"/>
                <a:sym typeface="Roboto"/>
                <a:hlinkClick r:id="rId4"/>
              </a:rPr>
              <a:t>marine</a:t>
            </a:r>
            <a:r>
              <a:rPr lang="en" sz="1300">
                <a:solidFill>
                  <a:srgbClr val="212121"/>
                </a:solidFill>
                <a:highlight>
                  <a:srgbClr val="FFFFFF"/>
                </a:highlight>
                <a:latin typeface="Roboto"/>
                <a:ea typeface="Roboto"/>
                <a:cs typeface="Roboto"/>
                <a:sym typeface="Roboto"/>
              </a:rPr>
              <a:t> transportation systems.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Shape 373"/>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374" name="Shape 37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Roadways: The increase in temperatures can cause the pavement in roadways to soften and expand. This can create potholes and stress on bridge joints specially in high traffic areas. Heat waves limit construction activities which would make the construction and maintenance of roadways costlier. Cooler areas would benefit from this as the increasing temperatures would reduce snowfalls and leads to reduction in snow and ice removal.</a:t>
            </a:r>
            <a:endParaRPr/>
          </a:p>
          <a:p>
            <a:pPr indent="0" lvl="0" marL="0">
              <a:spcBef>
                <a:spcPts val="0"/>
              </a:spcBef>
              <a:spcAft>
                <a:spcPts val="0"/>
              </a:spcAft>
              <a:buNone/>
            </a:pPr>
            <a:r>
              <a:rPr lang="en"/>
              <a:t>Climate change is projected to concentrate rainfall in more intense storms which may cause flooding and landslides affecting national roadways, this would delay traffic, construction activities and weaken the soil on which the roads are supported.</a:t>
            </a:r>
            <a:endParaRPr/>
          </a:p>
          <a:p>
            <a:pPr indent="0" lvl="0" marL="0">
              <a:spcBef>
                <a:spcPts val="0"/>
              </a:spcBef>
              <a:spcAft>
                <a:spcPts val="0"/>
              </a:spcAft>
              <a:buNone/>
            </a:pPr>
            <a:r>
              <a:rPr lang="en"/>
              <a:t>In Alaska ice roads depend on freezing temperatures to connect northern communities. Transportation in these areas is limited to periods in which the ground is frozen because the tundra beneath is fragile. The reduction of ice seasons would decrease the periods of time in which these roads are frozen, this would limit access to these areas.</a:t>
            </a:r>
            <a:endParaRPr/>
          </a:p>
          <a:p>
            <a:pPr indent="0" lvl="0" marL="0">
              <a:spcBef>
                <a:spcPts val="0"/>
              </a:spcBef>
              <a:spcAft>
                <a:spcPts val="0"/>
              </a:spcAft>
              <a:buNone/>
            </a:pPr>
            <a:r>
              <a:rPr lang="en"/>
              <a:t> </a:t>
            </a:r>
            <a:endParaRPr/>
          </a:p>
          <a:p>
            <a:pPr indent="0" lvl="0" marL="0">
              <a:spcBef>
                <a:spcPts val="0"/>
              </a:spcBef>
              <a:spcAft>
                <a:spcPts val="0"/>
              </a:spcAft>
              <a:buNone/>
            </a:pPr>
            <a:r>
              <a:rPr lang="en"/>
              <a:t>Vehicles: due to the temperatures increasing many types of vehicles will become more susceptible to overheating and tires will deteriorate more quickly. However, the damage caused my cold weather would be reduced as well. (normal weather – negative) (cold weather – positive).</a:t>
            </a:r>
            <a:endParaRPr/>
          </a:p>
          <a:p>
            <a:pPr indent="0" lvl="0" marL="0">
              <a:spcBef>
                <a:spcPts val="0"/>
              </a:spcBef>
              <a:spcAft>
                <a:spcPts val="0"/>
              </a:spcAft>
              <a:buNone/>
            </a:pPr>
            <a:r>
              <a:rPr lang="en"/>
              <a:t>Railways:  High temperatures cause rails to expand and buckle. More frequent heat waves will require more frequent trach repairs to prevent derailment. Heavy precipitation will lead to disruption and floods which may leave debris on top of rails blocking transportation.</a:t>
            </a:r>
            <a:endParaRPr/>
          </a:p>
          <a:p>
            <a:pPr indent="0" lvl="0" marL="0">
              <a:spcBef>
                <a:spcPts val="0"/>
              </a:spcBef>
              <a:spcAft>
                <a:spcPts val="0"/>
              </a:spcAft>
              <a:buClr>
                <a:schemeClr val="dk1"/>
              </a:buClr>
              <a:buSzPts val="1100"/>
              <a:buFont typeface="Arial"/>
              <a:buNone/>
            </a:pPr>
            <a:r>
              <a:t/>
            </a:r>
            <a:endParaRPr/>
          </a:p>
          <a:p>
            <a:pPr indent="0" lvl="0" mar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Shape 384"/>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385" name="Shape 38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a:solidFill>
                  <a:schemeClr val="dk1"/>
                </a:solidFill>
              </a:rPr>
              <a:t>-        Northwest Passage:</a:t>
            </a:r>
            <a:endParaRPr>
              <a:solidFill>
                <a:schemeClr val="dk1"/>
              </a:solidFill>
            </a:endParaRPr>
          </a:p>
          <a:p>
            <a:pPr indent="0" lvl="0" marL="0">
              <a:spcBef>
                <a:spcPts val="0"/>
              </a:spcBef>
              <a:spcAft>
                <a:spcPts val="0"/>
              </a:spcAft>
              <a:buClr>
                <a:schemeClr val="dk1"/>
              </a:buClr>
              <a:buSzPts val="1100"/>
              <a:buFont typeface="Arial"/>
              <a:buNone/>
            </a:pPr>
            <a:r>
              <a:rPr lang="en">
                <a:solidFill>
                  <a:schemeClr val="dk1"/>
                </a:solidFill>
              </a:rPr>
              <a:t>Due to the increasing global temperatures causing the reduction of the arctic ice new oceanic routes are opening. Presently only ice strengthened ships are able to transit the Arctic, this means that normal ships are incapable of withstanding the ice. By 2050, the reduction of the ice will be great enough that new routes will be opened enabling non-specialized ship transport.</a:t>
            </a:r>
            <a:endParaRPr>
              <a:solidFill>
                <a:schemeClr val="dk1"/>
              </a:solidFill>
            </a:endParaRPr>
          </a:p>
          <a:p>
            <a:pPr indent="0" lvl="0" marL="0">
              <a:spcBef>
                <a:spcPts val="0"/>
              </a:spcBef>
              <a:spcAft>
                <a:spcPts val="0"/>
              </a:spcAft>
              <a:buClr>
                <a:schemeClr val="dk1"/>
              </a:buClr>
              <a:buSzPts val="1100"/>
              <a:buFont typeface="Arial"/>
              <a:buNone/>
            </a:pPr>
            <a:r>
              <a:rPr lang="en">
                <a:solidFill>
                  <a:schemeClr val="dk1"/>
                </a:solidFill>
              </a:rPr>
              <a:t>As the temperatures increase the time of the year in which the ice is not formed increases, this would lead to an ice-free season for a part of the year.</a:t>
            </a:r>
            <a:endParaRPr>
              <a:solidFill>
                <a:schemeClr val="dk1"/>
              </a:solidFill>
            </a:endParaRPr>
          </a:p>
          <a:p>
            <a:pPr indent="0" lvl="0" mar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a:spcBef>
                <a:spcPts val="0"/>
              </a:spcBef>
              <a:spcAft>
                <a:spcPts val="0"/>
              </a:spcAft>
              <a:buClr>
                <a:schemeClr val="dk1"/>
              </a:buClr>
              <a:buSzPts val="1100"/>
              <a:buFont typeface="Arial"/>
              <a:buNone/>
            </a:pPr>
            <a:r>
              <a:rPr lang="en">
                <a:solidFill>
                  <a:schemeClr val="dk1"/>
                </a:solidFill>
              </a:rPr>
              <a:t>-        Saving Time:</a:t>
            </a:r>
            <a:endParaRPr>
              <a:solidFill>
                <a:schemeClr val="dk1"/>
              </a:solidFill>
            </a:endParaRPr>
          </a:p>
          <a:p>
            <a:pPr indent="0" lvl="0" marL="0">
              <a:spcBef>
                <a:spcPts val="0"/>
              </a:spcBef>
              <a:spcAft>
                <a:spcPts val="0"/>
              </a:spcAft>
              <a:buClr>
                <a:schemeClr val="dk1"/>
              </a:buClr>
              <a:buSzPts val="1100"/>
              <a:buFont typeface="Arial"/>
              <a:buNone/>
            </a:pPr>
            <a:r>
              <a:rPr lang="en">
                <a:solidFill>
                  <a:schemeClr val="dk1"/>
                </a:solidFill>
              </a:rPr>
              <a:t>If vessels are able to freely transit the Arctic their transcontinental routes would be reduced in time which leads to economical benefits as the vessels save fuel and more routes are completed in less time than normal. As the century goes by more opportunities open as the ice keeps melting which would eventually lead to as much as 17 days in transit time saved with the new Arctic routes. Routes not only open up, but they also increase in duration. Routes that could only last a couple of weeks could open up for months in the future further increasing the savings using these future routes.</a:t>
            </a:r>
            <a:endParaRPr>
              <a:solidFill>
                <a:schemeClr val="dk1"/>
              </a:solidFill>
            </a:endParaRPr>
          </a:p>
          <a:p>
            <a:pPr indent="0" lvl="0" mar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a:spcBef>
                <a:spcPts val="0"/>
              </a:spcBef>
              <a:spcAft>
                <a:spcPts val="0"/>
              </a:spcAft>
              <a:buClr>
                <a:schemeClr val="dk1"/>
              </a:buClr>
              <a:buSzPts val="1100"/>
              <a:buFont typeface="Arial"/>
              <a:buNone/>
            </a:pPr>
            <a:r>
              <a:rPr lang="en">
                <a:solidFill>
                  <a:schemeClr val="dk1"/>
                </a:solidFill>
              </a:rPr>
              <a:t>High Emission Scenario:</a:t>
            </a:r>
            <a:endParaRPr>
              <a:solidFill>
                <a:schemeClr val="dk1"/>
              </a:solidFill>
            </a:endParaRPr>
          </a:p>
          <a:p>
            <a:pPr indent="0" lvl="0" marL="0">
              <a:spcBef>
                <a:spcPts val="0"/>
              </a:spcBef>
              <a:spcAft>
                <a:spcPts val="0"/>
              </a:spcAft>
              <a:buClr>
                <a:schemeClr val="dk1"/>
              </a:buClr>
              <a:buSzPts val="1100"/>
              <a:buFont typeface="Arial"/>
              <a:buNone/>
            </a:pPr>
            <a:r>
              <a:rPr lang="en">
                <a:solidFill>
                  <a:srgbClr val="404040"/>
                </a:solidFill>
                <a:highlight>
                  <a:srgbClr val="FFFFFF"/>
                </a:highlight>
              </a:rPr>
              <a:t>For a high emissions scenario, trans-Arctic shipping could be potentially commonplace by late century, with navigable routes available even to open water vessels for perhaps 4-8 months a year.</a:t>
            </a:r>
            <a:endParaRPr>
              <a:solidFill>
                <a:srgbClr val="404040"/>
              </a:solidFill>
              <a:highlight>
                <a:srgbClr val="FFFFFF"/>
              </a:highlight>
            </a:endParaRPr>
          </a:p>
          <a:p>
            <a:pPr indent="0" lvl="0" mar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a:spcBef>
                <a:spcPts val="0"/>
              </a:spcBef>
              <a:spcAft>
                <a:spcPts val="0"/>
              </a:spcAft>
              <a:buClr>
                <a:schemeClr val="dk1"/>
              </a:buClr>
              <a:buSzPts val="1100"/>
              <a:buFont typeface="Arial"/>
              <a:buNone/>
            </a:pPr>
            <a:r>
              <a:rPr lang="en">
                <a:solidFill>
                  <a:schemeClr val="dk1"/>
                </a:solidFill>
              </a:rPr>
              <a:t>Low Emission Scenario:</a:t>
            </a:r>
            <a:endParaRPr>
              <a:solidFill>
                <a:schemeClr val="dk1"/>
              </a:solidFill>
            </a:endParaRPr>
          </a:p>
          <a:p>
            <a:pPr indent="0" lvl="0" marL="0">
              <a:spcBef>
                <a:spcPts val="0"/>
              </a:spcBef>
              <a:spcAft>
                <a:spcPts val="0"/>
              </a:spcAft>
              <a:buClr>
                <a:schemeClr val="dk1"/>
              </a:buClr>
              <a:buSzPts val="1100"/>
              <a:buFont typeface="Arial"/>
              <a:buNone/>
            </a:pPr>
            <a:r>
              <a:rPr lang="en">
                <a:solidFill>
                  <a:srgbClr val="404040"/>
                </a:solidFill>
              </a:rPr>
              <a:t>For a low emissions scenario, where global temperatures are stabilized at less than 2 degrees above pre-industrial levels, the frequency with which open-water vessels can make the transits is much wider than today at 2-4 months.</a:t>
            </a:r>
            <a:endParaRPr>
              <a:solidFill>
                <a:srgbClr val="404040"/>
              </a:solidFill>
            </a:endParaRPr>
          </a:p>
          <a:p>
            <a:pPr indent="0" lvl="0" marL="0">
              <a:spcBef>
                <a:spcPts val="0"/>
              </a:spcBef>
              <a:spcAft>
                <a:spcPts val="0"/>
              </a:spcAft>
              <a:buClr>
                <a:schemeClr val="dk1"/>
              </a:buClr>
              <a:buSzPts val="1100"/>
              <a:buFont typeface="Arial"/>
              <a:buNone/>
            </a:pPr>
            <a:r>
              <a:rPr lang="en">
                <a:solidFill>
                  <a:srgbClr val="404040"/>
                </a:solidFill>
              </a:rPr>
              <a:t> </a:t>
            </a:r>
            <a:endParaRPr>
              <a:solidFill>
                <a:srgbClr val="404040"/>
              </a:solidFill>
            </a:endParaRPr>
          </a:p>
          <a:p>
            <a:pPr indent="0" lvl="0" marL="0">
              <a:spcBef>
                <a:spcPts val="0"/>
              </a:spcBef>
              <a:spcAft>
                <a:spcPts val="0"/>
              </a:spcAft>
              <a:buClr>
                <a:schemeClr val="dk1"/>
              </a:buClr>
              <a:buSzPts val="1100"/>
              <a:buFont typeface="Arial"/>
              <a:buNone/>
            </a:pPr>
            <a:r>
              <a:rPr lang="en">
                <a:solidFill>
                  <a:srgbClr val="404040"/>
                </a:solidFill>
              </a:rPr>
              <a:t>Channels experiencing floods will be able to accommodate larger vessels reducing shipping costs. However, the increase in sea levels will decrease the clearance under waterway bridges. In land waterways are expected to decline affecting shipping as channels become too shallow.</a:t>
            </a:r>
            <a:endParaRPr>
              <a:solidFill>
                <a:srgbClr val="404040"/>
              </a:solidFill>
            </a:endParaRPr>
          </a:p>
          <a:p>
            <a:pPr indent="0" lvl="0" marL="0">
              <a:spcBef>
                <a:spcPts val="0"/>
              </a:spcBef>
              <a:spcAft>
                <a:spcPts val="0"/>
              </a:spcAft>
              <a:buClr>
                <a:schemeClr val="dk1"/>
              </a:buClr>
              <a:buSzPts val="1100"/>
              <a:buFont typeface="Arial"/>
              <a:buNone/>
            </a:pPr>
            <a:r>
              <a:rPr lang="en">
                <a:solidFill>
                  <a:srgbClr val="404040"/>
                </a:solidFill>
              </a:rPr>
              <a:t>Flooding could close shipping canals as debris can build up creating shallower and less accessible channels.</a:t>
            </a:r>
            <a:endParaRPr>
              <a:solidFill>
                <a:srgbClr val="404040"/>
              </a:solidFill>
            </a:endParaRPr>
          </a:p>
          <a:p>
            <a:pPr indent="0" lvl="0" mar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Shape 396"/>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397" name="Shape 39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a:solidFill>
                  <a:schemeClr val="dk1"/>
                </a:solidFill>
              </a:rPr>
              <a:t>-        Periods of extreme heat can affect aircraft performance and may cause airplanes to face cargo restrictions, flight delays, and cancellations. Increasing in precipitation can also disrupt air travel as storms can force airports to close, specially those located in areas susceptible to tropical storms. Airports located in areas that experience permafrost will be forced to rebuild or relocate airports as the once frozen soil settles creating damage to the foundations.</a:t>
            </a:r>
            <a:endParaRPr>
              <a:solidFill>
                <a:schemeClr val="dk1"/>
              </a:solidFill>
            </a:endParaRPr>
          </a:p>
          <a:p>
            <a:pPr indent="0" lvl="0" marL="0" rtl="0">
              <a:lnSpc>
                <a:spcPct val="115000"/>
              </a:lnSpc>
              <a:spcBef>
                <a:spcPts val="1400"/>
              </a:spcBef>
              <a:spcAft>
                <a:spcPts val="0"/>
              </a:spcAft>
              <a:buClr>
                <a:schemeClr val="dk1"/>
              </a:buClr>
              <a:buSzPts val="1100"/>
              <a:buFont typeface="Arial"/>
              <a:buNone/>
            </a:pPr>
            <a:r>
              <a:rPr lang="en">
                <a:solidFill>
                  <a:srgbClr val="404040"/>
                </a:solidFill>
                <a:highlight>
                  <a:srgbClr val="FFFFFF"/>
                </a:highlight>
              </a:rPr>
              <a:t> </a:t>
            </a:r>
            <a:endParaRPr>
              <a:solidFill>
                <a:srgbClr val="404040"/>
              </a:solidFill>
              <a:highlight>
                <a:srgbClr val="FFFFFF"/>
              </a:highlight>
            </a:endParaRPr>
          </a:p>
          <a:p>
            <a:pPr indent="0" lvl="0" marL="0"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Shape 298"/>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299" name="Shape 29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sz="1200">
                <a:solidFill>
                  <a:schemeClr val="dk1"/>
                </a:solidFill>
              </a:rPr>
              <a:t>Temperature:</a:t>
            </a:r>
            <a:endParaRPr sz="1200">
              <a:solidFill>
                <a:schemeClr val="dk1"/>
              </a:solidFill>
            </a:endParaRPr>
          </a:p>
          <a:p>
            <a:pPr indent="0" lvl="0" marL="0">
              <a:spcBef>
                <a:spcPts val="0"/>
              </a:spcBef>
              <a:spcAft>
                <a:spcPts val="0"/>
              </a:spcAft>
              <a:buClr>
                <a:schemeClr val="dk1"/>
              </a:buClr>
              <a:buSzPts val="1100"/>
              <a:buFont typeface="Arial"/>
              <a:buNone/>
            </a:pPr>
            <a:r>
              <a:rPr lang="en" sz="1200">
                <a:solidFill>
                  <a:schemeClr val="dk1"/>
                </a:solidFill>
              </a:rPr>
              <a:t> </a:t>
            </a:r>
            <a:endParaRPr sz="1200">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Warmer average temperatures leads to hotter days and more frequent, longer heat waves</a:t>
            </a:r>
            <a:endParaRPr>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Leads to more heat-induced deaths in USA, predicted to reach as much as thousands to tens of thousands of additional death annually by 2100 during the summer months</a:t>
            </a:r>
            <a:endParaRPr>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Not offset by small reduction in cold-related deaths projected in winter months</a:t>
            </a:r>
            <a:endParaRPr>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Adaptive responses, including wider use of AC expected to reduce projected increased in death from extreme heat</a:t>
            </a:r>
            <a:endParaRPr>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Exposure to extreme heat can lead to heat stroke and dehydration, cardiovascular respiratory and cerebrovascular disease</a:t>
            </a:r>
            <a:endParaRPr>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Excessive heat is more likely to affect population in northern </a:t>
            </a:r>
            <a:r>
              <a:rPr lang="en">
                <a:solidFill>
                  <a:schemeClr val="dk1"/>
                </a:solidFill>
              </a:rPr>
              <a:t>latitudes</a:t>
            </a:r>
            <a:r>
              <a:rPr lang="en">
                <a:solidFill>
                  <a:schemeClr val="dk1"/>
                </a:solidFill>
              </a:rPr>
              <a:t> where people are less prepared to cope with excessive temperatures</a:t>
            </a:r>
            <a:endParaRPr>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Most vulnerable populations: outdoor workers, student athletes, homeless people (as they spend time outdoors)</a:t>
            </a:r>
            <a:endParaRPr>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Low-income households may lack air conditioning, increasing heat exposure</a:t>
            </a:r>
            <a:endParaRPr>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Young children, pregnant women, older adults, people with certain medical conditions less able to regulate their body temperature and can therefore be more vulnerable to extreme heat</a:t>
            </a:r>
            <a:endParaRPr>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Urban areas warmer than rural surroundings</a:t>
            </a:r>
            <a:endParaRPr>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Large metropolitan areas, such as St Louis, Philadelphia, Chicago and Cincinnati have seen notable increases in death rates during heat waves</a:t>
            </a:r>
            <a:endParaRPr>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Climate change projected to increase vulnerability of urban populations to heat-related impacts in the future – heat waves often accompanied by periods of stagnant air, leading to increases in air pollution and associated health effects</a:t>
            </a:r>
            <a:endParaRPr>
              <a:solidFill>
                <a:schemeClr val="dk1"/>
              </a:solidFill>
            </a:endParaRPr>
          </a:p>
          <a:p>
            <a:pPr indent="0" lvl="0" mar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Shape 306"/>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307" name="Shape 30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a:solidFill>
                  <a:schemeClr val="dk1"/>
                </a:solidFill>
              </a:rPr>
              <a:t>Air Quality:</a:t>
            </a:r>
            <a:endParaRPr>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Changes in climate impact the air we breathe indoors and outdoors</a:t>
            </a:r>
            <a:endParaRPr>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Warmer temperatures and shifting weather patterns worsened air quality, can lead to asthma attacks and other respiratory and cardiovascular health effects</a:t>
            </a:r>
            <a:endParaRPr>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Wildfires projected to increase in number and severity of climate changes, create smoke and other unhealthy air pollutants</a:t>
            </a:r>
            <a:endParaRPr>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Rising carbon dioxide levels and warmer tempeatures also affect airborne allergens (e.g. ragweed pollen)</a:t>
            </a:r>
            <a:endParaRPr>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Despite signifcnat improvement in US air quality since the 1970s, as of 2014 57 million Americans lived in counties that did not meet national air quality standards</a:t>
            </a:r>
            <a:endParaRPr>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Climate change may make it even harder for states to meet these standards in the future</a:t>
            </a:r>
            <a:endParaRPr>
              <a:solidFill>
                <a:schemeClr val="dk1"/>
              </a:solidFill>
            </a:endParaRPr>
          </a:p>
          <a:p>
            <a:pPr indent="0" lvl="0" mar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Shape 313"/>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314" name="Shape 31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sz="1200">
                <a:solidFill>
                  <a:schemeClr val="dk1"/>
                </a:solidFill>
              </a:rPr>
              <a:t>Increases in Ozone:</a:t>
            </a:r>
            <a:endParaRPr sz="1200">
              <a:solidFill>
                <a:schemeClr val="dk1"/>
              </a:solidFill>
            </a:endParaRPr>
          </a:p>
          <a:p>
            <a:pPr indent="0" lvl="0" marL="0">
              <a:spcBef>
                <a:spcPts val="0"/>
              </a:spcBef>
              <a:spcAft>
                <a:spcPts val="0"/>
              </a:spcAft>
              <a:buClr>
                <a:schemeClr val="dk1"/>
              </a:buClr>
              <a:buSzPts val="1100"/>
              <a:buFont typeface="Arial"/>
              <a:buNone/>
            </a:pPr>
            <a:r>
              <a:rPr lang="en" sz="1200">
                <a:solidFill>
                  <a:schemeClr val="dk1"/>
                </a:solidFill>
              </a:rPr>
              <a:t> </a:t>
            </a:r>
            <a:endParaRPr sz="1200">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Scientists project that warmer temperatures from climate change will increase frequency of days with unhealthy levels of ground-level ozone, a harmful air pollutant and a component in smog</a:t>
            </a:r>
            <a:endParaRPr>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People exposed to higher levels of ground-level ozone are at greater risk of dying prematurely or being admitted to the hospital for respiratory problems</a:t>
            </a:r>
            <a:endParaRPr>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Ground-level ozone can damage lung tissue, reduce lung function and inflame airways</a:t>
            </a:r>
            <a:endParaRPr>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Higher concentrations of ozone due to climate change may result in tens to thousands of additional ozone-related illnesses and premature deaths per year by 2030 in the USA, assuming no change in projected air quality policies</a:t>
            </a:r>
            <a:endParaRPr>
              <a:solidFill>
                <a:schemeClr val="dk1"/>
              </a:solidFill>
            </a:endParaRPr>
          </a:p>
          <a:p>
            <a:pPr indent="0" lvl="0" mar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Shape 321"/>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322" name="Shape 32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sz="1200">
                <a:solidFill>
                  <a:schemeClr val="dk1"/>
                </a:solidFill>
              </a:rPr>
              <a:t>Changes in Particulate Matter:</a:t>
            </a:r>
            <a:endParaRPr sz="1200">
              <a:solidFill>
                <a:schemeClr val="dk1"/>
              </a:solidFill>
            </a:endParaRPr>
          </a:p>
          <a:p>
            <a:pPr indent="0" lvl="0" marL="0">
              <a:spcBef>
                <a:spcPts val="0"/>
              </a:spcBef>
              <a:spcAft>
                <a:spcPts val="0"/>
              </a:spcAft>
              <a:buClr>
                <a:schemeClr val="dk1"/>
              </a:buClr>
              <a:buSzPts val="1100"/>
              <a:buFont typeface="Arial"/>
              <a:buNone/>
            </a:pPr>
            <a:r>
              <a:rPr lang="en" sz="1200">
                <a:solidFill>
                  <a:schemeClr val="dk1"/>
                </a:solidFill>
              </a:rPr>
              <a:t> </a:t>
            </a:r>
            <a:endParaRPr sz="1200">
              <a:solidFill>
                <a:schemeClr val="dk1"/>
              </a:solidFill>
            </a:endParaRPr>
          </a:p>
          <a:p>
            <a:pPr indent="0" lvl="0" marL="0">
              <a:spcBef>
                <a:spcPts val="0"/>
              </a:spcBef>
              <a:spcAft>
                <a:spcPts val="0"/>
              </a:spcAft>
              <a:buClr>
                <a:schemeClr val="dk1"/>
              </a:buClr>
              <a:buSzPts val="1100"/>
              <a:buFont typeface="Arial"/>
              <a:buNone/>
            </a:pPr>
            <a:r>
              <a:rPr lang="en" sz="1200">
                <a:solidFill>
                  <a:schemeClr val="dk1"/>
                </a:solidFill>
              </a:rPr>
              <a:t>Some particulate matter such as dust, wildfire smoke and sea spray naturally occure, while some is created by human activities such as burning fossil fuels to produce energy. </a:t>
            </a:r>
            <a:endParaRPr sz="1200">
              <a:solidFill>
                <a:schemeClr val="dk1"/>
              </a:solidFill>
            </a:endParaRPr>
          </a:p>
          <a:p>
            <a:pPr indent="0" lvl="0" marL="0">
              <a:spcBef>
                <a:spcPts val="0"/>
              </a:spcBef>
              <a:spcAft>
                <a:spcPts val="0"/>
              </a:spcAft>
              <a:buClr>
                <a:schemeClr val="dk1"/>
              </a:buClr>
              <a:buSzPts val="1100"/>
              <a:buFont typeface="Arial"/>
              <a:buNone/>
            </a:pPr>
            <a:r>
              <a:rPr lang="en" sz="1200">
                <a:solidFill>
                  <a:schemeClr val="dk1"/>
                </a:solidFill>
              </a:rPr>
              <a:t> </a:t>
            </a:r>
            <a:endParaRPr sz="1200">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Inhaling fine particles can lead to a variety of health effects, including lung cancer, chronic obstructive pulmonary disease (COPD) and cardiovascular disease</a:t>
            </a:r>
            <a:endParaRPr>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Climate change is expected to increase the number and severity of wildfires – particulate matter from wildfire smoke can often be carried long distances by the wind, affecting people who live far from the wildfire </a:t>
            </a:r>
            <a:endParaRPr>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Older adults are particularly sensitive to short-term particle exposure, with a higher risk of hospitalization and death; outdoor workers (e.g. firefighters) can also have high exposure. </a:t>
            </a:r>
            <a:endParaRPr>
              <a:solidFill>
                <a:schemeClr val="dk1"/>
              </a:solidFill>
            </a:endParaRPr>
          </a:p>
          <a:p>
            <a:pPr indent="0" lvl="0" marL="0" rtl="0">
              <a:lnSpc>
                <a:spcPct val="115000"/>
              </a:lnSpc>
              <a:spcBef>
                <a:spcPts val="0"/>
              </a:spcBef>
              <a:spcAft>
                <a:spcPts val="0"/>
              </a:spcAft>
              <a:buClr>
                <a:schemeClr val="dk1"/>
              </a:buClr>
              <a:buSzPts val="1100"/>
              <a:buFont typeface="Arial"/>
              <a:buNone/>
            </a:pPr>
            <a:r>
              <a:rPr lang="en" sz="1200">
                <a:solidFill>
                  <a:schemeClr val="dk1"/>
                </a:solidFill>
              </a:rPr>
              <a:t> </a:t>
            </a:r>
            <a:endParaRPr sz="1200">
              <a:solidFill>
                <a:schemeClr val="dk1"/>
              </a:solidFill>
            </a:endParaRPr>
          </a:p>
          <a:p>
            <a:pPr indent="0" lvl="0" marL="0">
              <a:spcBef>
                <a:spcPts val="0"/>
              </a:spcBef>
              <a:spcAft>
                <a:spcPts val="0"/>
              </a:spcAft>
              <a:buClr>
                <a:schemeClr val="dk1"/>
              </a:buClr>
              <a:buSzPts val="1100"/>
              <a:buFont typeface="Arial"/>
              <a:buNone/>
            </a:pPr>
            <a:r>
              <a:rPr lang="en" sz="1200">
                <a:solidFill>
                  <a:schemeClr val="dk1"/>
                </a:solidFill>
              </a:rPr>
              <a:t>However, scientists are unsure of whether atmospheric particulate matter levels will increase or decrease with climate change; particulate matter can be removed from the air by rainfall, and rainfall is expected to increase in intensity, but not necessarily happen more often. </a:t>
            </a:r>
            <a:endParaRPr sz="1200">
              <a:solidFill>
                <a:schemeClr val="dk1"/>
              </a:solidFill>
            </a:endParaRPr>
          </a:p>
          <a:p>
            <a:pPr indent="0" lvl="0" marL="0">
              <a:spcBef>
                <a:spcPts val="0"/>
              </a:spcBef>
              <a:spcAft>
                <a:spcPts val="0"/>
              </a:spcAft>
              <a:buClr>
                <a:schemeClr val="dk1"/>
              </a:buClr>
              <a:buSzPts val="1100"/>
              <a:buFont typeface="Arial"/>
              <a:buNone/>
            </a:pPr>
            <a:r>
              <a:rPr lang="en" sz="1200">
                <a:solidFill>
                  <a:schemeClr val="dk1"/>
                </a:solidFill>
              </a:rPr>
              <a:t> </a:t>
            </a:r>
            <a:endParaRPr sz="1200">
              <a:solidFill>
                <a:schemeClr val="dk1"/>
              </a:solidFill>
            </a:endParaRPr>
          </a:p>
          <a:p>
            <a:pPr indent="0" lvl="0" mar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Shape 329"/>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330" name="Shape 33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Clr>
                <a:schemeClr val="dk1"/>
              </a:buClr>
              <a:buSzPts val="1100"/>
              <a:buFont typeface="Arial"/>
              <a:buNone/>
            </a:pPr>
            <a:r>
              <a:rPr lang="en" sz="1200">
                <a:solidFill>
                  <a:schemeClr val="dk1"/>
                </a:solidFill>
              </a:rPr>
              <a:t>Impacts from Extreme Weather Events</a:t>
            </a:r>
            <a:endParaRPr sz="1200">
              <a:solidFill>
                <a:schemeClr val="dk1"/>
              </a:solidFill>
            </a:endParaRPr>
          </a:p>
          <a:p>
            <a:pPr indent="0" lvl="0" marL="0" rtl="0">
              <a:lnSpc>
                <a:spcPct val="115000"/>
              </a:lnSpc>
              <a:spcBef>
                <a:spcPts val="0"/>
              </a:spcBef>
              <a:spcAft>
                <a:spcPts val="0"/>
              </a:spcAft>
              <a:buClr>
                <a:schemeClr val="dk1"/>
              </a:buClr>
              <a:buSzPts val="1100"/>
              <a:buFont typeface="Arial"/>
              <a:buNone/>
            </a:pPr>
            <a:r>
              <a:rPr lang="en" sz="1200">
                <a:solidFill>
                  <a:schemeClr val="dk1"/>
                </a:solidFill>
              </a:rPr>
              <a:t> </a:t>
            </a:r>
            <a:endParaRPr sz="1200">
              <a:solidFill>
                <a:schemeClr val="dk1"/>
              </a:solidFill>
            </a:endParaRPr>
          </a:p>
          <a:p>
            <a:pPr indent="0" lvl="0" marL="0" rtl="0">
              <a:lnSpc>
                <a:spcPct val="115000"/>
              </a:lnSpc>
              <a:spcBef>
                <a:spcPts val="0"/>
              </a:spcBef>
              <a:spcAft>
                <a:spcPts val="0"/>
              </a:spcAft>
              <a:buClr>
                <a:schemeClr val="dk1"/>
              </a:buClr>
              <a:buSzPts val="1100"/>
              <a:buFont typeface="Arial"/>
              <a:buNone/>
            </a:pPr>
            <a:r>
              <a:rPr lang="en" sz="1200">
                <a:solidFill>
                  <a:schemeClr val="dk1"/>
                </a:solidFill>
              </a:rPr>
              <a:t>Projected increase in frequency and severity of extreme weather events including heavy rainfall, flooding, droughts and storms </a:t>
            </a:r>
            <a:endParaRPr sz="1200">
              <a:solidFill>
                <a:schemeClr val="dk1"/>
              </a:solidFill>
            </a:endParaRPr>
          </a:p>
          <a:p>
            <a:pPr indent="-304800" lvl="0" marL="457200" rtl="0">
              <a:lnSpc>
                <a:spcPct val="115000"/>
              </a:lnSpc>
              <a:spcBef>
                <a:spcPts val="0"/>
              </a:spcBef>
              <a:spcAft>
                <a:spcPts val="0"/>
              </a:spcAft>
              <a:buClr>
                <a:schemeClr val="dk1"/>
              </a:buClr>
              <a:buSzPts val="1200"/>
              <a:buChar char="●"/>
            </a:pPr>
            <a:r>
              <a:rPr lang="en" sz="1200">
                <a:solidFill>
                  <a:schemeClr val="dk1"/>
                </a:solidFill>
              </a:rPr>
              <a:t> </a:t>
            </a:r>
            <a:endParaRPr sz="1200">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Reducing the availability of safe food and drinking water</a:t>
            </a:r>
            <a:endParaRPr>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Damaging roads and bridges, disrupting access to hospitals and supplies</a:t>
            </a:r>
            <a:endParaRPr>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Interrupting communication, utility and health care services</a:t>
            </a:r>
            <a:endParaRPr>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Contributing to carbon monoxide poisoning from improper use of portable electric generators during and after storms </a:t>
            </a:r>
            <a:endParaRPr>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Creating/worsening mental health impacts including depressions and PTSD</a:t>
            </a:r>
            <a:endParaRPr>
              <a:solidFill>
                <a:schemeClr val="dk1"/>
              </a:solidFill>
            </a:endParaRPr>
          </a:p>
          <a:p>
            <a:pPr indent="0" lvl="0" marL="0" rtl="0">
              <a:lnSpc>
                <a:spcPct val="115000"/>
              </a:lnSpc>
              <a:spcBef>
                <a:spcPts val="0"/>
              </a:spcBef>
              <a:spcAft>
                <a:spcPts val="0"/>
              </a:spcAft>
              <a:buClr>
                <a:schemeClr val="dk1"/>
              </a:buClr>
              <a:buSzPts val="1100"/>
              <a:buFont typeface="Arial"/>
              <a:buNone/>
            </a:pPr>
            <a:r>
              <a:rPr lang="en" sz="1200">
                <a:solidFill>
                  <a:schemeClr val="dk1"/>
                </a:solidFill>
              </a:rPr>
              <a:t> </a:t>
            </a:r>
            <a:endParaRPr sz="1200">
              <a:solidFill>
                <a:schemeClr val="dk1"/>
              </a:solidFill>
            </a:endParaRPr>
          </a:p>
          <a:p>
            <a:pPr indent="0" lvl="0" marL="0" rtl="0">
              <a:lnSpc>
                <a:spcPct val="115000"/>
              </a:lnSpc>
              <a:spcBef>
                <a:spcPts val="0"/>
              </a:spcBef>
              <a:spcAft>
                <a:spcPts val="0"/>
              </a:spcAft>
              <a:buClr>
                <a:schemeClr val="dk1"/>
              </a:buClr>
              <a:buSzPts val="1100"/>
              <a:buFont typeface="Arial"/>
              <a:buNone/>
            </a:pPr>
            <a:r>
              <a:rPr lang="en" sz="1200">
                <a:solidFill>
                  <a:schemeClr val="dk1"/>
                </a:solidFill>
              </a:rPr>
              <a:t>are particular risks for young children, older adults, people with disabilities or medical conditions and the poor at risk due to limited mobility for evacuation, communication skills or access to resources. </a:t>
            </a:r>
            <a:endParaRPr sz="1200">
              <a:solidFill>
                <a:schemeClr val="dk1"/>
              </a:solidFill>
            </a:endParaRPr>
          </a:p>
          <a:p>
            <a:pPr indent="0" lvl="0" marL="0" rtl="0">
              <a:lnSpc>
                <a:spcPct val="115000"/>
              </a:lnSpc>
              <a:spcBef>
                <a:spcPts val="0"/>
              </a:spcBef>
              <a:spcAft>
                <a:spcPts val="0"/>
              </a:spcAft>
              <a:buNone/>
            </a:pPr>
            <a:r>
              <a:t/>
            </a:r>
            <a:endParaRPr>
              <a:solidFill>
                <a:schemeClr val="dk1"/>
              </a:solidFill>
            </a:endParaRPr>
          </a:p>
          <a:p>
            <a:pPr indent="0" lvl="0" marL="0" rt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Shape 336"/>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337" name="Shape 33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sz="1200">
                <a:solidFill>
                  <a:schemeClr val="dk1"/>
                </a:solidFill>
              </a:rPr>
              <a:t>Vector borne diseases are illnesses that are transmitted by disease vectors, including mosquitoes, ticks and fleas, and are more common in changes in temperature and precipitation, increasing the risk of catching disease.</a:t>
            </a:r>
            <a:endParaRPr sz="1200">
              <a:solidFill>
                <a:schemeClr val="dk1"/>
              </a:solidFill>
            </a:endParaRPr>
          </a:p>
          <a:p>
            <a:pPr indent="0" lvl="0" marL="0">
              <a:spcBef>
                <a:spcPts val="0"/>
              </a:spcBef>
              <a:spcAft>
                <a:spcPts val="0"/>
              </a:spcAft>
              <a:buClr>
                <a:schemeClr val="dk1"/>
              </a:buClr>
              <a:buSzPts val="1100"/>
              <a:buFont typeface="Arial"/>
              <a:buNone/>
            </a:pPr>
            <a:r>
              <a:rPr lang="en" sz="1200">
                <a:solidFill>
                  <a:schemeClr val="dk1"/>
                </a:solidFill>
              </a:rPr>
              <a:t> </a:t>
            </a:r>
            <a:endParaRPr sz="1200">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Geographic range of ticks that carry Lyme disease is limited by temperature</a:t>
            </a:r>
            <a:endParaRPr>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As air temperature rises, ticks become active earlier in the season </a:t>
            </a:r>
            <a:endParaRPr>
              <a:solidFill>
                <a:schemeClr val="dk1"/>
              </a:solidFill>
            </a:endParaRPr>
          </a:p>
          <a:p>
            <a:pPr indent="-317500" lvl="0" marL="457200" rtl="0">
              <a:lnSpc>
                <a:spcPct val="115000"/>
              </a:lnSpc>
              <a:spcBef>
                <a:spcPts val="0"/>
              </a:spcBef>
              <a:spcAft>
                <a:spcPts val="0"/>
              </a:spcAft>
              <a:buClr>
                <a:schemeClr val="dk1"/>
              </a:buClr>
              <a:buSzPts val="1400"/>
              <a:buChar char="●"/>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Mosquitoes thrive in hot, humid climates, spreading disease including the West Nile virus. More than 3 million people were estimated by infected with West Nile virus in the United States from 1999 to 2010. </a:t>
            </a:r>
            <a:endParaRPr>
              <a:solidFill>
                <a:schemeClr val="dk1"/>
              </a:solidFill>
            </a:endParaRPr>
          </a:p>
          <a:p>
            <a:pPr indent="0" lvl="0" marL="0" rtl="0">
              <a:spcBef>
                <a:spcPts val="0"/>
              </a:spcBef>
              <a:spcAft>
                <a:spcPts val="0"/>
              </a:spcAft>
              <a:buNone/>
            </a:pPr>
            <a:r>
              <a:t/>
            </a:r>
            <a:endParaRPr sz="12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Shape 344"/>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345" name="Shape 34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a:solidFill>
                  <a:schemeClr val="dk1"/>
                </a:solidFill>
                <a:latin typeface="Calibri"/>
                <a:ea typeface="Calibri"/>
                <a:cs typeface="Calibri"/>
                <a:sym typeface="Calibri"/>
              </a:rPr>
              <a:t>Water-related illnesses </a:t>
            </a:r>
            <a:endParaRPr>
              <a:solidFill>
                <a:schemeClr val="dk1"/>
              </a:solidFill>
              <a:latin typeface="Calibri"/>
              <a:ea typeface="Calibri"/>
              <a:cs typeface="Calibri"/>
              <a:sym typeface="Calibri"/>
            </a:endParaRPr>
          </a:p>
          <a:p>
            <a:pPr indent="0" lvl="0" marL="0" rtl="0">
              <a:lnSpc>
                <a:spcPct val="115000"/>
              </a:lnSpc>
              <a:spcBef>
                <a:spcPts val="0"/>
              </a:spcBef>
              <a:spcAft>
                <a:spcPts val="0"/>
              </a:spcAft>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nSpc>
                <a:spcPct val="115000"/>
              </a:lnSpc>
              <a:spcBef>
                <a:spcPts val="0"/>
              </a:spcBef>
              <a:spcAft>
                <a:spcPts val="0"/>
              </a:spcAft>
              <a:buNone/>
            </a:pPr>
            <a:r>
              <a:rPr lang="en">
                <a:solidFill>
                  <a:schemeClr val="dk1"/>
                </a:solidFill>
                <a:latin typeface="Calibri"/>
                <a:ea typeface="Calibri"/>
                <a:cs typeface="Calibri"/>
                <a:sym typeface="Calibri"/>
              </a:rPr>
              <a:t>People can get sick from exposure or consumption of contaminated water. Climate change increases the risk of water contamination through increasing temperature, more frequent heavy rains and runoff, effects of storms. Health impacts may include gastrointestinal illnesses like diarrhea, effect the body’s nervous and respiratory systems or liver and kidney damage. </a:t>
            </a:r>
            <a:endParaRPr>
              <a:solidFill>
                <a:schemeClr val="dk1"/>
              </a:solidFill>
              <a:latin typeface="Calibri"/>
              <a:ea typeface="Calibri"/>
              <a:cs typeface="Calibri"/>
              <a:sym typeface="Calibri"/>
            </a:endParaRPr>
          </a:p>
          <a:p>
            <a:pPr indent="0" lvl="0" marL="0" rtl="0">
              <a:spcBef>
                <a:spcPts val="0"/>
              </a:spcBef>
              <a:spcAft>
                <a:spcPts val="0"/>
              </a:spcAft>
              <a:buNone/>
            </a:pPr>
            <a:r>
              <a:t/>
            </a:r>
            <a:endParaRPr sz="1200">
              <a:solidFill>
                <a:schemeClr val="dk1"/>
              </a:solidFill>
            </a:endParaRPr>
          </a:p>
          <a:p>
            <a:pPr indent="0" lvl="0" marL="0" rt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Shape 352"/>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353" name="Shape 35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121212"/>
                </a:solidFill>
                <a:highlight>
                  <a:srgbClr val="FFFFFF"/>
                </a:highlight>
                <a:latin typeface="Georgia"/>
                <a:ea typeface="Georgia"/>
                <a:cs typeface="Georgia"/>
                <a:sym typeface="Georgia"/>
              </a:rPr>
              <a:t>Bangladesh </a:t>
            </a:r>
            <a:endParaRPr>
              <a:solidFill>
                <a:srgbClr val="121212"/>
              </a:solidFill>
              <a:highlight>
                <a:srgbClr val="FFFFFF"/>
              </a:highlight>
              <a:latin typeface="Georgia"/>
              <a:ea typeface="Georgia"/>
              <a:cs typeface="Georgia"/>
              <a:sym typeface="Georgia"/>
            </a:endParaRPr>
          </a:p>
          <a:p>
            <a:pPr indent="0" lvl="0" marL="0">
              <a:spcBef>
                <a:spcPts val="0"/>
              </a:spcBef>
              <a:spcAft>
                <a:spcPts val="0"/>
              </a:spcAft>
              <a:buNone/>
            </a:pPr>
            <a:r>
              <a:rPr lang="en">
                <a:solidFill>
                  <a:srgbClr val="121212"/>
                </a:solidFill>
                <a:highlight>
                  <a:srgbClr val="FFFFFF"/>
                </a:highlight>
                <a:latin typeface="Georgia"/>
                <a:ea typeface="Georgia"/>
                <a:cs typeface="Georgia"/>
                <a:sym typeface="Georgia"/>
              </a:rPr>
              <a:t>They said </a:t>
            </a:r>
            <a:r>
              <a:rPr lang="en" u="sng">
                <a:solidFill>
                  <a:srgbClr val="005689"/>
                </a:solidFill>
                <a:highlight>
                  <a:srgbClr val="FFFFFF"/>
                </a:highlight>
                <a:latin typeface="Georgia"/>
                <a:ea typeface="Georgia"/>
                <a:cs typeface="Georgia"/>
                <a:sym typeface="Georgia"/>
                <a:hlinkClick r:id="rId2"/>
              </a:rPr>
              <a:t>8 million people in 32 districts</a:t>
            </a:r>
            <a:r>
              <a:rPr lang="en">
                <a:solidFill>
                  <a:srgbClr val="121212"/>
                </a:solidFill>
                <a:highlight>
                  <a:srgbClr val="FFFFFF"/>
                </a:highlight>
                <a:latin typeface="Georgia"/>
                <a:ea typeface="Georgia"/>
                <a:cs typeface="Georgia"/>
                <a:sym typeface="Georgia"/>
              </a:rPr>
              <a:t> had been affected by floods, with 307,000 people staying in emergency shelters and 1,945 medical teams deployed. In addition, 103,855 houses had been destroyed, with a further 633,792 partially damaged, and 4,636 schools – and several hundred thousand acres of farm land – had been flooded.</a:t>
            </a:r>
            <a:endParaRPr>
              <a:solidFill>
                <a:srgbClr val="121212"/>
              </a:solidFill>
              <a:highlight>
                <a:srgbClr val="FFFFFF"/>
              </a:highlight>
              <a:latin typeface="Georgia"/>
              <a:ea typeface="Georgia"/>
              <a:cs typeface="Georgia"/>
              <a:sym typeface="Georgia"/>
            </a:endParaRPr>
          </a:p>
          <a:p>
            <a:pPr indent="0" lvl="0" marL="0">
              <a:spcBef>
                <a:spcPts val="0"/>
              </a:spcBef>
              <a:spcAft>
                <a:spcPts val="0"/>
              </a:spcAft>
              <a:buNone/>
            </a:pPr>
            <a:r>
              <a:t/>
            </a:r>
            <a:endParaRPr>
              <a:solidFill>
                <a:srgbClr val="121212"/>
              </a:solidFill>
              <a:highlight>
                <a:srgbClr val="FFFFFF"/>
              </a:highlight>
              <a:latin typeface="Georgia"/>
              <a:ea typeface="Georgia"/>
              <a:cs typeface="Georgia"/>
              <a:sym typeface="Georgi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spTree>
      <p:nvGrpSpPr>
        <p:cNvPr id="9" name="Shape 9"/>
        <p:cNvGrpSpPr/>
        <p:nvPr/>
      </p:nvGrpSpPr>
      <p:grpSpPr>
        <a:xfrm>
          <a:off x="0" y="0"/>
          <a:ext cx="0" cy="0"/>
          <a:chOff x="0" y="0"/>
          <a:chExt cx="0" cy="0"/>
        </a:xfrm>
      </p:grpSpPr>
      <p:sp>
        <p:nvSpPr>
          <p:cNvPr id="10" name="Shape 10"/>
          <p:cNvSpPr/>
          <p:nvPr/>
        </p:nvSpPr>
        <p:spPr>
          <a:xfrm>
            <a:off x="0" y="3953694"/>
            <a:ext cx="9144000" cy="1178720"/>
          </a:xfrm>
          <a:custGeom>
            <a:pathLst>
              <a:path extrusionOk="0" h="36835" w="285750">
                <a:moveTo>
                  <a:pt x="280169" y="0"/>
                </a:moveTo>
                <a:lnTo>
                  <a:pt x="272802" y="4465"/>
                </a:lnTo>
                <a:lnTo>
                  <a:pt x="272802" y="23441"/>
                </a:lnTo>
                <a:lnTo>
                  <a:pt x="264988" y="23441"/>
                </a:lnTo>
                <a:lnTo>
                  <a:pt x="264988" y="12948"/>
                </a:lnTo>
                <a:lnTo>
                  <a:pt x="260524" y="12948"/>
                </a:lnTo>
                <a:lnTo>
                  <a:pt x="260524" y="6028"/>
                </a:lnTo>
                <a:lnTo>
                  <a:pt x="253157" y="6028"/>
                </a:lnTo>
                <a:lnTo>
                  <a:pt x="253157" y="19869"/>
                </a:lnTo>
                <a:lnTo>
                  <a:pt x="232395" y="15404"/>
                </a:lnTo>
                <a:lnTo>
                  <a:pt x="232395" y="7144"/>
                </a:lnTo>
                <a:lnTo>
                  <a:pt x="225698" y="7144"/>
                </a:lnTo>
                <a:lnTo>
                  <a:pt x="225698" y="19422"/>
                </a:lnTo>
                <a:lnTo>
                  <a:pt x="216098" y="19422"/>
                </a:lnTo>
                <a:lnTo>
                  <a:pt x="216098" y="9153"/>
                </a:lnTo>
                <a:lnTo>
                  <a:pt x="214313" y="9153"/>
                </a:lnTo>
                <a:lnTo>
                  <a:pt x="214313" y="8483"/>
                </a:lnTo>
                <a:lnTo>
                  <a:pt x="210071" y="8483"/>
                </a:lnTo>
                <a:lnTo>
                  <a:pt x="210071" y="9153"/>
                </a:lnTo>
                <a:lnTo>
                  <a:pt x="208731" y="9153"/>
                </a:lnTo>
                <a:lnTo>
                  <a:pt x="208731" y="18083"/>
                </a:lnTo>
                <a:lnTo>
                  <a:pt x="200695" y="18083"/>
                </a:lnTo>
                <a:lnTo>
                  <a:pt x="200695" y="6028"/>
                </a:lnTo>
                <a:lnTo>
                  <a:pt x="198462" y="6028"/>
                </a:lnTo>
                <a:lnTo>
                  <a:pt x="198351" y="5693"/>
                </a:lnTo>
                <a:lnTo>
                  <a:pt x="198239" y="5414"/>
                </a:lnTo>
                <a:lnTo>
                  <a:pt x="198072" y="5135"/>
                </a:lnTo>
                <a:lnTo>
                  <a:pt x="197848" y="4911"/>
                </a:lnTo>
                <a:lnTo>
                  <a:pt x="197625" y="4744"/>
                </a:lnTo>
                <a:lnTo>
                  <a:pt x="197346" y="4577"/>
                </a:lnTo>
                <a:lnTo>
                  <a:pt x="197011" y="4521"/>
                </a:lnTo>
                <a:lnTo>
                  <a:pt x="196676" y="4465"/>
                </a:lnTo>
                <a:lnTo>
                  <a:pt x="196342" y="4521"/>
                </a:lnTo>
                <a:lnTo>
                  <a:pt x="196007" y="4577"/>
                </a:lnTo>
                <a:lnTo>
                  <a:pt x="195728" y="4744"/>
                </a:lnTo>
                <a:lnTo>
                  <a:pt x="195504" y="4911"/>
                </a:lnTo>
                <a:lnTo>
                  <a:pt x="195281" y="5135"/>
                </a:lnTo>
                <a:lnTo>
                  <a:pt x="195114" y="5414"/>
                </a:lnTo>
                <a:lnTo>
                  <a:pt x="195002" y="5693"/>
                </a:lnTo>
                <a:lnTo>
                  <a:pt x="194890" y="6028"/>
                </a:lnTo>
                <a:lnTo>
                  <a:pt x="192881" y="6028"/>
                </a:lnTo>
                <a:lnTo>
                  <a:pt x="192881" y="14734"/>
                </a:lnTo>
                <a:lnTo>
                  <a:pt x="182166" y="14734"/>
                </a:lnTo>
                <a:lnTo>
                  <a:pt x="182166" y="19869"/>
                </a:lnTo>
                <a:lnTo>
                  <a:pt x="172789" y="19869"/>
                </a:lnTo>
                <a:lnTo>
                  <a:pt x="172789" y="14734"/>
                </a:lnTo>
                <a:lnTo>
                  <a:pt x="167432" y="12502"/>
                </a:lnTo>
                <a:lnTo>
                  <a:pt x="167432" y="16967"/>
                </a:lnTo>
                <a:lnTo>
                  <a:pt x="160511" y="16967"/>
                </a:lnTo>
                <a:lnTo>
                  <a:pt x="160511" y="8037"/>
                </a:lnTo>
                <a:lnTo>
                  <a:pt x="154260" y="8037"/>
                </a:lnTo>
                <a:lnTo>
                  <a:pt x="154260" y="6697"/>
                </a:lnTo>
                <a:lnTo>
                  <a:pt x="152251" y="6697"/>
                </a:lnTo>
                <a:lnTo>
                  <a:pt x="152251" y="8037"/>
                </a:lnTo>
                <a:lnTo>
                  <a:pt x="150912" y="8037"/>
                </a:lnTo>
                <a:lnTo>
                  <a:pt x="150912" y="21655"/>
                </a:lnTo>
                <a:lnTo>
                  <a:pt x="138410" y="21655"/>
                </a:lnTo>
                <a:lnTo>
                  <a:pt x="138410" y="8037"/>
                </a:lnTo>
                <a:lnTo>
                  <a:pt x="130597" y="8037"/>
                </a:lnTo>
                <a:lnTo>
                  <a:pt x="130597" y="18976"/>
                </a:lnTo>
                <a:lnTo>
                  <a:pt x="127695" y="18976"/>
                </a:lnTo>
                <a:lnTo>
                  <a:pt x="127695" y="11162"/>
                </a:lnTo>
                <a:lnTo>
                  <a:pt x="121890" y="11162"/>
                </a:lnTo>
                <a:lnTo>
                  <a:pt x="121890" y="18976"/>
                </a:lnTo>
                <a:lnTo>
                  <a:pt x="120774" y="18976"/>
                </a:lnTo>
                <a:lnTo>
                  <a:pt x="120774" y="20538"/>
                </a:lnTo>
                <a:lnTo>
                  <a:pt x="109165" y="20538"/>
                </a:lnTo>
                <a:lnTo>
                  <a:pt x="109165" y="12948"/>
                </a:lnTo>
                <a:lnTo>
                  <a:pt x="99343" y="12948"/>
                </a:lnTo>
                <a:lnTo>
                  <a:pt x="99343" y="11162"/>
                </a:lnTo>
                <a:lnTo>
                  <a:pt x="93762" y="11162"/>
                </a:lnTo>
                <a:lnTo>
                  <a:pt x="93762" y="22994"/>
                </a:lnTo>
                <a:lnTo>
                  <a:pt x="86841" y="22994"/>
                </a:lnTo>
                <a:lnTo>
                  <a:pt x="86841" y="14734"/>
                </a:lnTo>
                <a:lnTo>
                  <a:pt x="84386" y="14734"/>
                </a:lnTo>
                <a:lnTo>
                  <a:pt x="84386" y="12948"/>
                </a:lnTo>
                <a:lnTo>
                  <a:pt x="80144" y="12948"/>
                </a:lnTo>
                <a:lnTo>
                  <a:pt x="80144" y="14734"/>
                </a:lnTo>
                <a:lnTo>
                  <a:pt x="77465" y="14734"/>
                </a:lnTo>
                <a:lnTo>
                  <a:pt x="77465" y="21655"/>
                </a:lnTo>
                <a:lnTo>
                  <a:pt x="56927" y="21655"/>
                </a:lnTo>
                <a:lnTo>
                  <a:pt x="56927" y="16297"/>
                </a:lnTo>
                <a:lnTo>
                  <a:pt x="51346" y="16297"/>
                </a:lnTo>
                <a:lnTo>
                  <a:pt x="51346" y="8037"/>
                </a:lnTo>
                <a:lnTo>
                  <a:pt x="45318" y="10269"/>
                </a:lnTo>
                <a:lnTo>
                  <a:pt x="45318" y="27682"/>
                </a:lnTo>
                <a:lnTo>
                  <a:pt x="33710" y="27682"/>
                </a:lnTo>
                <a:lnTo>
                  <a:pt x="33710" y="11162"/>
                </a:lnTo>
                <a:lnTo>
                  <a:pt x="25673" y="11162"/>
                </a:lnTo>
                <a:lnTo>
                  <a:pt x="25673" y="21878"/>
                </a:lnTo>
                <a:lnTo>
                  <a:pt x="8037" y="21878"/>
                </a:lnTo>
                <a:lnTo>
                  <a:pt x="8037" y="16967"/>
                </a:lnTo>
                <a:lnTo>
                  <a:pt x="0" y="16967"/>
                </a:lnTo>
                <a:lnTo>
                  <a:pt x="0" y="36835"/>
                </a:lnTo>
                <a:lnTo>
                  <a:pt x="285750" y="36835"/>
                </a:lnTo>
                <a:lnTo>
                  <a:pt x="285750" y="16743"/>
                </a:lnTo>
                <a:lnTo>
                  <a:pt x="280169" y="16743"/>
                </a:lnTo>
                <a:lnTo>
                  <a:pt x="280169" y="0"/>
                </a:lnTo>
                <a:close/>
              </a:path>
            </a:pathLst>
          </a:custGeom>
          <a:solidFill>
            <a:srgbClr val="1C4587">
              <a:alpha val="2346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 name="Shape 11"/>
          <p:cNvSpPr/>
          <p:nvPr/>
        </p:nvSpPr>
        <p:spPr>
          <a:xfrm>
            <a:off x="35712" y="4025118"/>
            <a:ext cx="9072576" cy="1107296"/>
          </a:xfrm>
          <a:custGeom>
            <a:pathLst>
              <a:path extrusionOk="0" h="34603" w="283518">
                <a:moveTo>
                  <a:pt x="110059" y="1"/>
                </a:moveTo>
                <a:lnTo>
                  <a:pt x="110059" y="2010"/>
                </a:lnTo>
                <a:lnTo>
                  <a:pt x="108273" y="2010"/>
                </a:lnTo>
                <a:lnTo>
                  <a:pt x="108273" y="5135"/>
                </a:lnTo>
                <a:lnTo>
                  <a:pt x="105817" y="5135"/>
                </a:lnTo>
                <a:lnTo>
                  <a:pt x="105817" y="29245"/>
                </a:lnTo>
                <a:lnTo>
                  <a:pt x="100236" y="29245"/>
                </a:lnTo>
                <a:lnTo>
                  <a:pt x="100236" y="16297"/>
                </a:lnTo>
                <a:lnTo>
                  <a:pt x="90413" y="16297"/>
                </a:lnTo>
                <a:lnTo>
                  <a:pt x="90413" y="26622"/>
                </a:lnTo>
                <a:lnTo>
                  <a:pt x="83046" y="29859"/>
                </a:lnTo>
                <a:lnTo>
                  <a:pt x="83046" y="22771"/>
                </a:lnTo>
                <a:lnTo>
                  <a:pt x="80144" y="22771"/>
                </a:lnTo>
                <a:lnTo>
                  <a:pt x="80144" y="29245"/>
                </a:lnTo>
                <a:lnTo>
                  <a:pt x="73224" y="29245"/>
                </a:lnTo>
                <a:lnTo>
                  <a:pt x="73224" y="24557"/>
                </a:lnTo>
                <a:lnTo>
                  <a:pt x="69429" y="24557"/>
                </a:lnTo>
                <a:lnTo>
                  <a:pt x="69429" y="11386"/>
                </a:lnTo>
                <a:lnTo>
                  <a:pt x="59159" y="13228"/>
                </a:lnTo>
                <a:lnTo>
                  <a:pt x="59159" y="24557"/>
                </a:lnTo>
                <a:lnTo>
                  <a:pt x="53355" y="24557"/>
                </a:lnTo>
                <a:lnTo>
                  <a:pt x="53355" y="29245"/>
                </a:lnTo>
                <a:lnTo>
                  <a:pt x="45765" y="29245"/>
                </a:lnTo>
                <a:lnTo>
                  <a:pt x="45765" y="13842"/>
                </a:lnTo>
                <a:lnTo>
                  <a:pt x="41747" y="13842"/>
                </a:lnTo>
                <a:lnTo>
                  <a:pt x="41747" y="5135"/>
                </a:lnTo>
                <a:lnTo>
                  <a:pt x="28352" y="5135"/>
                </a:lnTo>
                <a:lnTo>
                  <a:pt x="28352" y="25450"/>
                </a:lnTo>
                <a:lnTo>
                  <a:pt x="20762" y="25450"/>
                </a:lnTo>
                <a:lnTo>
                  <a:pt x="20762" y="16297"/>
                </a:lnTo>
                <a:lnTo>
                  <a:pt x="19311" y="16297"/>
                </a:lnTo>
                <a:lnTo>
                  <a:pt x="19143" y="15348"/>
                </a:lnTo>
                <a:lnTo>
                  <a:pt x="19032" y="14902"/>
                </a:lnTo>
                <a:lnTo>
                  <a:pt x="18864" y="14511"/>
                </a:lnTo>
                <a:lnTo>
                  <a:pt x="18585" y="14121"/>
                </a:lnTo>
                <a:lnTo>
                  <a:pt x="18306" y="13786"/>
                </a:lnTo>
                <a:lnTo>
                  <a:pt x="17915" y="13507"/>
                </a:lnTo>
                <a:lnTo>
                  <a:pt x="17525" y="13339"/>
                </a:lnTo>
                <a:lnTo>
                  <a:pt x="17078" y="13228"/>
                </a:lnTo>
                <a:lnTo>
                  <a:pt x="16632" y="13172"/>
                </a:lnTo>
                <a:lnTo>
                  <a:pt x="16185" y="13228"/>
                </a:lnTo>
                <a:lnTo>
                  <a:pt x="15739" y="13339"/>
                </a:lnTo>
                <a:lnTo>
                  <a:pt x="15348" y="13507"/>
                </a:lnTo>
                <a:lnTo>
                  <a:pt x="14957" y="13786"/>
                </a:lnTo>
                <a:lnTo>
                  <a:pt x="14678" y="14121"/>
                </a:lnTo>
                <a:lnTo>
                  <a:pt x="14399" y="14511"/>
                </a:lnTo>
                <a:lnTo>
                  <a:pt x="14232" y="14902"/>
                </a:lnTo>
                <a:lnTo>
                  <a:pt x="14120" y="15348"/>
                </a:lnTo>
                <a:lnTo>
                  <a:pt x="13953" y="16297"/>
                </a:lnTo>
                <a:lnTo>
                  <a:pt x="12502" y="16297"/>
                </a:lnTo>
                <a:lnTo>
                  <a:pt x="12502" y="21153"/>
                </a:lnTo>
                <a:lnTo>
                  <a:pt x="4242" y="23385"/>
                </a:lnTo>
                <a:lnTo>
                  <a:pt x="4242" y="29245"/>
                </a:lnTo>
                <a:lnTo>
                  <a:pt x="0" y="29245"/>
                </a:lnTo>
                <a:lnTo>
                  <a:pt x="0" y="34603"/>
                </a:lnTo>
                <a:lnTo>
                  <a:pt x="283518" y="34603"/>
                </a:lnTo>
                <a:lnTo>
                  <a:pt x="283518" y="25450"/>
                </a:lnTo>
                <a:lnTo>
                  <a:pt x="275258" y="25450"/>
                </a:lnTo>
                <a:lnTo>
                  <a:pt x="275258" y="11163"/>
                </a:lnTo>
                <a:lnTo>
                  <a:pt x="268114" y="11163"/>
                </a:lnTo>
                <a:lnTo>
                  <a:pt x="268114" y="19423"/>
                </a:lnTo>
                <a:lnTo>
                  <a:pt x="255389" y="19423"/>
                </a:lnTo>
                <a:lnTo>
                  <a:pt x="255389" y="29245"/>
                </a:lnTo>
                <a:lnTo>
                  <a:pt x="247576" y="29245"/>
                </a:lnTo>
                <a:lnTo>
                  <a:pt x="247576" y="5135"/>
                </a:lnTo>
                <a:lnTo>
                  <a:pt x="244450" y="5135"/>
                </a:lnTo>
                <a:lnTo>
                  <a:pt x="244450" y="4075"/>
                </a:lnTo>
                <a:lnTo>
                  <a:pt x="244339" y="3405"/>
                </a:lnTo>
                <a:lnTo>
                  <a:pt x="244171" y="2791"/>
                </a:lnTo>
                <a:lnTo>
                  <a:pt x="243892" y="2289"/>
                </a:lnTo>
                <a:lnTo>
                  <a:pt x="243502" y="1787"/>
                </a:lnTo>
                <a:lnTo>
                  <a:pt x="242999" y="1452"/>
                </a:lnTo>
                <a:lnTo>
                  <a:pt x="242441" y="1117"/>
                </a:lnTo>
                <a:lnTo>
                  <a:pt x="241883" y="949"/>
                </a:lnTo>
                <a:lnTo>
                  <a:pt x="241213" y="894"/>
                </a:lnTo>
                <a:lnTo>
                  <a:pt x="240544" y="949"/>
                </a:lnTo>
                <a:lnTo>
                  <a:pt x="239986" y="1117"/>
                </a:lnTo>
                <a:lnTo>
                  <a:pt x="239427" y="1452"/>
                </a:lnTo>
                <a:lnTo>
                  <a:pt x="238925" y="1787"/>
                </a:lnTo>
                <a:lnTo>
                  <a:pt x="238534" y="2289"/>
                </a:lnTo>
                <a:lnTo>
                  <a:pt x="238255" y="2791"/>
                </a:lnTo>
                <a:lnTo>
                  <a:pt x="238088" y="3405"/>
                </a:lnTo>
                <a:lnTo>
                  <a:pt x="237976" y="4075"/>
                </a:lnTo>
                <a:lnTo>
                  <a:pt x="237976" y="5135"/>
                </a:lnTo>
                <a:lnTo>
                  <a:pt x="235074" y="5135"/>
                </a:lnTo>
                <a:lnTo>
                  <a:pt x="235074" y="21878"/>
                </a:lnTo>
                <a:lnTo>
                  <a:pt x="226368" y="30864"/>
                </a:lnTo>
                <a:lnTo>
                  <a:pt x="226368" y="894"/>
                </a:lnTo>
                <a:lnTo>
                  <a:pt x="221010" y="5637"/>
                </a:lnTo>
                <a:lnTo>
                  <a:pt x="221010" y="21432"/>
                </a:lnTo>
                <a:lnTo>
                  <a:pt x="216322" y="21432"/>
                </a:lnTo>
                <a:lnTo>
                  <a:pt x="216322" y="13842"/>
                </a:lnTo>
                <a:lnTo>
                  <a:pt x="204490" y="13842"/>
                </a:lnTo>
                <a:lnTo>
                  <a:pt x="204490" y="29245"/>
                </a:lnTo>
                <a:lnTo>
                  <a:pt x="195114" y="29245"/>
                </a:lnTo>
                <a:lnTo>
                  <a:pt x="195114" y="11163"/>
                </a:lnTo>
                <a:lnTo>
                  <a:pt x="185961" y="11163"/>
                </a:lnTo>
                <a:lnTo>
                  <a:pt x="185961" y="29245"/>
                </a:lnTo>
                <a:lnTo>
                  <a:pt x="177255" y="29245"/>
                </a:lnTo>
                <a:lnTo>
                  <a:pt x="177255" y="16297"/>
                </a:lnTo>
                <a:lnTo>
                  <a:pt x="174799" y="16297"/>
                </a:lnTo>
                <a:lnTo>
                  <a:pt x="174799" y="29692"/>
                </a:lnTo>
                <a:lnTo>
                  <a:pt x="166316" y="26678"/>
                </a:lnTo>
                <a:lnTo>
                  <a:pt x="166316" y="19423"/>
                </a:lnTo>
                <a:lnTo>
                  <a:pt x="163190" y="19423"/>
                </a:lnTo>
                <a:lnTo>
                  <a:pt x="163190" y="11832"/>
                </a:lnTo>
                <a:lnTo>
                  <a:pt x="155600" y="11832"/>
                </a:lnTo>
                <a:lnTo>
                  <a:pt x="155600" y="19423"/>
                </a:lnTo>
                <a:lnTo>
                  <a:pt x="144884" y="19423"/>
                </a:lnTo>
                <a:lnTo>
                  <a:pt x="144884" y="15293"/>
                </a:lnTo>
                <a:lnTo>
                  <a:pt x="134615" y="11609"/>
                </a:lnTo>
                <a:lnTo>
                  <a:pt x="134615" y="23664"/>
                </a:lnTo>
                <a:lnTo>
                  <a:pt x="123900" y="23664"/>
                </a:lnTo>
                <a:lnTo>
                  <a:pt x="123900" y="13842"/>
                </a:lnTo>
                <a:lnTo>
                  <a:pt x="117426" y="13842"/>
                </a:lnTo>
                <a:lnTo>
                  <a:pt x="117426" y="5135"/>
                </a:lnTo>
                <a:lnTo>
                  <a:pt x="114523" y="5135"/>
                </a:lnTo>
                <a:lnTo>
                  <a:pt x="114523" y="2010"/>
                </a:lnTo>
                <a:lnTo>
                  <a:pt x="112738" y="2010"/>
                </a:lnTo>
                <a:lnTo>
                  <a:pt x="112738" y="1"/>
                </a:lnTo>
                <a:close/>
              </a:path>
            </a:pathLst>
          </a:custGeom>
          <a:solidFill>
            <a:srgbClr val="3D85C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 name="Shape 12"/>
          <p:cNvSpPr/>
          <p:nvPr/>
        </p:nvSpPr>
        <p:spPr>
          <a:xfrm>
            <a:off x="0" y="3886185"/>
            <a:ext cx="9144000" cy="1257312"/>
          </a:xfrm>
          <a:custGeom>
            <a:pathLst>
              <a:path extrusionOk="0" h="39291" w="285750">
                <a:moveTo>
                  <a:pt x="241381" y="11832"/>
                </a:moveTo>
                <a:lnTo>
                  <a:pt x="241381" y="15348"/>
                </a:lnTo>
                <a:lnTo>
                  <a:pt x="239762" y="15348"/>
                </a:lnTo>
                <a:lnTo>
                  <a:pt x="239762" y="11832"/>
                </a:lnTo>
                <a:close/>
                <a:moveTo>
                  <a:pt x="244450" y="11832"/>
                </a:moveTo>
                <a:lnTo>
                  <a:pt x="244450" y="15348"/>
                </a:lnTo>
                <a:lnTo>
                  <a:pt x="242832" y="15348"/>
                </a:lnTo>
                <a:lnTo>
                  <a:pt x="242832" y="11832"/>
                </a:lnTo>
                <a:close/>
                <a:moveTo>
                  <a:pt x="226591" y="8484"/>
                </a:moveTo>
                <a:lnTo>
                  <a:pt x="226591" y="17190"/>
                </a:lnTo>
                <a:lnTo>
                  <a:pt x="225698" y="17190"/>
                </a:lnTo>
                <a:lnTo>
                  <a:pt x="225698" y="9600"/>
                </a:lnTo>
                <a:lnTo>
                  <a:pt x="226591" y="8484"/>
                </a:lnTo>
                <a:close/>
                <a:moveTo>
                  <a:pt x="241381" y="17134"/>
                </a:moveTo>
                <a:lnTo>
                  <a:pt x="241381" y="20650"/>
                </a:lnTo>
                <a:lnTo>
                  <a:pt x="239762" y="20650"/>
                </a:lnTo>
                <a:lnTo>
                  <a:pt x="239762" y="17134"/>
                </a:lnTo>
                <a:close/>
                <a:moveTo>
                  <a:pt x="244450" y="17134"/>
                </a:moveTo>
                <a:lnTo>
                  <a:pt x="244450" y="20650"/>
                </a:lnTo>
                <a:lnTo>
                  <a:pt x="242832" y="20650"/>
                </a:lnTo>
                <a:lnTo>
                  <a:pt x="242832" y="17134"/>
                </a:lnTo>
                <a:close/>
                <a:moveTo>
                  <a:pt x="194221" y="17860"/>
                </a:moveTo>
                <a:lnTo>
                  <a:pt x="194221" y="21320"/>
                </a:lnTo>
                <a:lnTo>
                  <a:pt x="192212" y="21320"/>
                </a:lnTo>
                <a:lnTo>
                  <a:pt x="192212" y="17860"/>
                </a:lnTo>
                <a:close/>
                <a:moveTo>
                  <a:pt x="216098" y="20762"/>
                </a:moveTo>
                <a:lnTo>
                  <a:pt x="216098" y="21822"/>
                </a:lnTo>
                <a:lnTo>
                  <a:pt x="207169" y="21822"/>
                </a:lnTo>
                <a:lnTo>
                  <a:pt x="207169" y="20762"/>
                </a:lnTo>
                <a:close/>
                <a:moveTo>
                  <a:pt x="64517" y="19869"/>
                </a:moveTo>
                <a:lnTo>
                  <a:pt x="64517" y="21878"/>
                </a:lnTo>
                <a:lnTo>
                  <a:pt x="62508" y="21878"/>
                </a:lnTo>
                <a:lnTo>
                  <a:pt x="62508" y="19869"/>
                </a:lnTo>
                <a:close/>
                <a:moveTo>
                  <a:pt x="68312" y="19869"/>
                </a:moveTo>
                <a:lnTo>
                  <a:pt x="68312" y="21878"/>
                </a:lnTo>
                <a:lnTo>
                  <a:pt x="66303" y="21878"/>
                </a:lnTo>
                <a:lnTo>
                  <a:pt x="66303" y="19869"/>
                </a:lnTo>
                <a:close/>
                <a:moveTo>
                  <a:pt x="45318" y="21208"/>
                </a:moveTo>
                <a:lnTo>
                  <a:pt x="45318" y="22213"/>
                </a:lnTo>
                <a:lnTo>
                  <a:pt x="40853" y="22213"/>
                </a:lnTo>
                <a:lnTo>
                  <a:pt x="40853" y="21208"/>
                </a:lnTo>
                <a:close/>
                <a:moveTo>
                  <a:pt x="138522" y="19423"/>
                </a:moveTo>
                <a:lnTo>
                  <a:pt x="138857" y="19478"/>
                </a:lnTo>
                <a:lnTo>
                  <a:pt x="139192" y="19534"/>
                </a:lnTo>
                <a:lnTo>
                  <a:pt x="139471" y="19702"/>
                </a:lnTo>
                <a:lnTo>
                  <a:pt x="139694" y="19925"/>
                </a:lnTo>
                <a:lnTo>
                  <a:pt x="139917" y="20148"/>
                </a:lnTo>
                <a:lnTo>
                  <a:pt x="140084" y="20427"/>
                </a:lnTo>
                <a:lnTo>
                  <a:pt x="140140" y="20762"/>
                </a:lnTo>
                <a:lnTo>
                  <a:pt x="140196" y="21097"/>
                </a:lnTo>
                <a:lnTo>
                  <a:pt x="140140" y="21432"/>
                </a:lnTo>
                <a:lnTo>
                  <a:pt x="140084" y="21767"/>
                </a:lnTo>
                <a:lnTo>
                  <a:pt x="139917" y="22046"/>
                </a:lnTo>
                <a:lnTo>
                  <a:pt x="139694" y="22269"/>
                </a:lnTo>
                <a:lnTo>
                  <a:pt x="139471" y="22492"/>
                </a:lnTo>
                <a:lnTo>
                  <a:pt x="139192" y="22660"/>
                </a:lnTo>
                <a:lnTo>
                  <a:pt x="138857" y="22715"/>
                </a:lnTo>
                <a:lnTo>
                  <a:pt x="138522" y="22771"/>
                </a:lnTo>
                <a:lnTo>
                  <a:pt x="138187" y="22715"/>
                </a:lnTo>
                <a:lnTo>
                  <a:pt x="137852" y="22660"/>
                </a:lnTo>
                <a:lnTo>
                  <a:pt x="137573" y="22492"/>
                </a:lnTo>
                <a:lnTo>
                  <a:pt x="137350" y="22269"/>
                </a:lnTo>
                <a:lnTo>
                  <a:pt x="137127" y="22046"/>
                </a:lnTo>
                <a:lnTo>
                  <a:pt x="136959" y="21767"/>
                </a:lnTo>
                <a:lnTo>
                  <a:pt x="136903" y="21432"/>
                </a:lnTo>
                <a:lnTo>
                  <a:pt x="136847" y="21097"/>
                </a:lnTo>
                <a:lnTo>
                  <a:pt x="136903" y="20762"/>
                </a:lnTo>
                <a:lnTo>
                  <a:pt x="136959" y="20427"/>
                </a:lnTo>
                <a:lnTo>
                  <a:pt x="137127" y="20148"/>
                </a:lnTo>
                <a:lnTo>
                  <a:pt x="137350" y="19925"/>
                </a:lnTo>
                <a:lnTo>
                  <a:pt x="137573" y="19702"/>
                </a:lnTo>
                <a:lnTo>
                  <a:pt x="137852" y="19534"/>
                </a:lnTo>
                <a:lnTo>
                  <a:pt x="138187" y="19478"/>
                </a:lnTo>
                <a:lnTo>
                  <a:pt x="138522" y="19423"/>
                </a:lnTo>
                <a:close/>
                <a:moveTo>
                  <a:pt x="64517" y="22883"/>
                </a:moveTo>
                <a:lnTo>
                  <a:pt x="64517" y="24892"/>
                </a:lnTo>
                <a:lnTo>
                  <a:pt x="62508" y="24892"/>
                </a:lnTo>
                <a:lnTo>
                  <a:pt x="62508" y="22883"/>
                </a:lnTo>
                <a:close/>
                <a:moveTo>
                  <a:pt x="68312" y="22883"/>
                </a:moveTo>
                <a:lnTo>
                  <a:pt x="68312" y="24892"/>
                </a:lnTo>
                <a:lnTo>
                  <a:pt x="66303" y="24892"/>
                </a:lnTo>
                <a:lnTo>
                  <a:pt x="66303" y="22883"/>
                </a:lnTo>
                <a:close/>
                <a:moveTo>
                  <a:pt x="216098" y="24334"/>
                </a:moveTo>
                <a:lnTo>
                  <a:pt x="216098" y="25450"/>
                </a:lnTo>
                <a:lnTo>
                  <a:pt x="207169" y="25450"/>
                </a:lnTo>
                <a:lnTo>
                  <a:pt x="207169" y="24334"/>
                </a:lnTo>
                <a:close/>
                <a:moveTo>
                  <a:pt x="45318" y="24501"/>
                </a:moveTo>
                <a:lnTo>
                  <a:pt x="45318" y="25506"/>
                </a:lnTo>
                <a:lnTo>
                  <a:pt x="40853" y="25506"/>
                </a:lnTo>
                <a:lnTo>
                  <a:pt x="40853" y="24501"/>
                </a:lnTo>
                <a:close/>
                <a:moveTo>
                  <a:pt x="241381" y="22380"/>
                </a:moveTo>
                <a:lnTo>
                  <a:pt x="241381" y="25897"/>
                </a:lnTo>
                <a:lnTo>
                  <a:pt x="239762" y="25897"/>
                </a:lnTo>
                <a:lnTo>
                  <a:pt x="239762" y="22380"/>
                </a:lnTo>
                <a:close/>
                <a:moveTo>
                  <a:pt x="244450" y="22380"/>
                </a:moveTo>
                <a:lnTo>
                  <a:pt x="244450" y="25897"/>
                </a:lnTo>
                <a:lnTo>
                  <a:pt x="242832" y="25897"/>
                </a:lnTo>
                <a:lnTo>
                  <a:pt x="242832" y="22380"/>
                </a:lnTo>
                <a:close/>
                <a:moveTo>
                  <a:pt x="194221" y="23106"/>
                </a:moveTo>
                <a:lnTo>
                  <a:pt x="194221" y="26566"/>
                </a:lnTo>
                <a:lnTo>
                  <a:pt x="192212" y="26566"/>
                </a:lnTo>
                <a:lnTo>
                  <a:pt x="192212" y="23106"/>
                </a:lnTo>
                <a:close/>
                <a:moveTo>
                  <a:pt x="64517" y="25897"/>
                </a:moveTo>
                <a:lnTo>
                  <a:pt x="64517" y="27906"/>
                </a:lnTo>
                <a:lnTo>
                  <a:pt x="62508" y="27906"/>
                </a:lnTo>
                <a:lnTo>
                  <a:pt x="62508" y="25897"/>
                </a:lnTo>
                <a:close/>
                <a:moveTo>
                  <a:pt x="68312" y="25897"/>
                </a:moveTo>
                <a:lnTo>
                  <a:pt x="68312" y="27906"/>
                </a:lnTo>
                <a:lnTo>
                  <a:pt x="66303" y="27906"/>
                </a:lnTo>
                <a:lnTo>
                  <a:pt x="66303" y="25897"/>
                </a:lnTo>
                <a:close/>
                <a:moveTo>
                  <a:pt x="45318" y="27850"/>
                </a:moveTo>
                <a:lnTo>
                  <a:pt x="45318" y="28854"/>
                </a:lnTo>
                <a:lnTo>
                  <a:pt x="40853" y="28854"/>
                </a:lnTo>
                <a:lnTo>
                  <a:pt x="40853" y="27850"/>
                </a:lnTo>
                <a:close/>
                <a:moveTo>
                  <a:pt x="216098" y="27906"/>
                </a:moveTo>
                <a:lnTo>
                  <a:pt x="216098" y="29022"/>
                </a:lnTo>
                <a:lnTo>
                  <a:pt x="207169" y="29022"/>
                </a:lnTo>
                <a:lnTo>
                  <a:pt x="207169" y="27906"/>
                </a:lnTo>
                <a:close/>
                <a:moveTo>
                  <a:pt x="82767" y="28352"/>
                </a:moveTo>
                <a:lnTo>
                  <a:pt x="82934" y="28408"/>
                </a:lnTo>
                <a:lnTo>
                  <a:pt x="83214" y="28631"/>
                </a:lnTo>
                <a:lnTo>
                  <a:pt x="83437" y="28910"/>
                </a:lnTo>
                <a:lnTo>
                  <a:pt x="83493" y="29078"/>
                </a:lnTo>
                <a:lnTo>
                  <a:pt x="83493" y="29245"/>
                </a:lnTo>
                <a:lnTo>
                  <a:pt x="83493" y="29413"/>
                </a:lnTo>
                <a:lnTo>
                  <a:pt x="83437" y="29580"/>
                </a:lnTo>
                <a:lnTo>
                  <a:pt x="83214" y="29859"/>
                </a:lnTo>
                <a:lnTo>
                  <a:pt x="82934" y="30082"/>
                </a:lnTo>
                <a:lnTo>
                  <a:pt x="82767" y="30138"/>
                </a:lnTo>
                <a:lnTo>
                  <a:pt x="82432" y="30138"/>
                </a:lnTo>
                <a:lnTo>
                  <a:pt x="82265" y="30082"/>
                </a:lnTo>
                <a:lnTo>
                  <a:pt x="81986" y="29859"/>
                </a:lnTo>
                <a:lnTo>
                  <a:pt x="81762" y="29580"/>
                </a:lnTo>
                <a:lnTo>
                  <a:pt x="81707" y="29413"/>
                </a:lnTo>
                <a:lnTo>
                  <a:pt x="81707" y="29245"/>
                </a:lnTo>
                <a:lnTo>
                  <a:pt x="81707" y="29078"/>
                </a:lnTo>
                <a:lnTo>
                  <a:pt x="81762" y="28910"/>
                </a:lnTo>
                <a:lnTo>
                  <a:pt x="81986" y="28631"/>
                </a:lnTo>
                <a:lnTo>
                  <a:pt x="82265" y="28408"/>
                </a:lnTo>
                <a:lnTo>
                  <a:pt x="82432" y="28352"/>
                </a:lnTo>
                <a:close/>
                <a:moveTo>
                  <a:pt x="45318" y="31143"/>
                </a:moveTo>
                <a:lnTo>
                  <a:pt x="45318" y="32147"/>
                </a:lnTo>
                <a:lnTo>
                  <a:pt x="40853" y="32147"/>
                </a:lnTo>
                <a:lnTo>
                  <a:pt x="40853" y="31143"/>
                </a:lnTo>
                <a:close/>
                <a:moveTo>
                  <a:pt x="8037" y="28352"/>
                </a:moveTo>
                <a:lnTo>
                  <a:pt x="8037" y="32594"/>
                </a:lnTo>
                <a:lnTo>
                  <a:pt x="6028" y="32594"/>
                </a:lnTo>
                <a:lnTo>
                  <a:pt x="6028" y="28352"/>
                </a:lnTo>
                <a:close/>
                <a:moveTo>
                  <a:pt x="216098" y="31533"/>
                </a:moveTo>
                <a:lnTo>
                  <a:pt x="216098" y="32594"/>
                </a:lnTo>
                <a:lnTo>
                  <a:pt x="207169" y="32594"/>
                </a:lnTo>
                <a:lnTo>
                  <a:pt x="207169" y="31533"/>
                </a:lnTo>
                <a:close/>
                <a:moveTo>
                  <a:pt x="82767" y="31924"/>
                </a:moveTo>
                <a:lnTo>
                  <a:pt x="82934" y="31980"/>
                </a:lnTo>
                <a:lnTo>
                  <a:pt x="83214" y="32203"/>
                </a:lnTo>
                <a:lnTo>
                  <a:pt x="83437" y="32482"/>
                </a:lnTo>
                <a:lnTo>
                  <a:pt x="83493" y="32650"/>
                </a:lnTo>
                <a:lnTo>
                  <a:pt x="83493" y="32817"/>
                </a:lnTo>
                <a:lnTo>
                  <a:pt x="83493" y="32984"/>
                </a:lnTo>
                <a:lnTo>
                  <a:pt x="83437" y="33152"/>
                </a:lnTo>
                <a:lnTo>
                  <a:pt x="83214" y="33431"/>
                </a:lnTo>
                <a:lnTo>
                  <a:pt x="82934" y="33654"/>
                </a:lnTo>
                <a:lnTo>
                  <a:pt x="82767" y="33710"/>
                </a:lnTo>
                <a:lnTo>
                  <a:pt x="82432" y="33710"/>
                </a:lnTo>
                <a:lnTo>
                  <a:pt x="82265" y="33654"/>
                </a:lnTo>
                <a:lnTo>
                  <a:pt x="81986" y="33431"/>
                </a:lnTo>
                <a:lnTo>
                  <a:pt x="81762" y="33152"/>
                </a:lnTo>
                <a:lnTo>
                  <a:pt x="81707" y="32984"/>
                </a:lnTo>
                <a:lnTo>
                  <a:pt x="81707" y="32817"/>
                </a:lnTo>
                <a:lnTo>
                  <a:pt x="81707" y="32650"/>
                </a:lnTo>
                <a:lnTo>
                  <a:pt x="81762" y="32482"/>
                </a:lnTo>
                <a:lnTo>
                  <a:pt x="81986" y="32203"/>
                </a:lnTo>
                <a:lnTo>
                  <a:pt x="82265" y="31980"/>
                </a:lnTo>
                <a:lnTo>
                  <a:pt x="82432" y="31924"/>
                </a:lnTo>
                <a:close/>
                <a:moveTo>
                  <a:pt x="109835" y="11609"/>
                </a:moveTo>
                <a:lnTo>
                  <a:pt x="109835" y="34603"/>
                </a:lnTo>
                <a:lnTo>
                  <a:pt x="109165" y="34603"/>
                </a:lnTo>
                <a:lnTo>
                  <a:pt x="109165" y="11609"/>
                </a:lnTo>
                <a:close/>
                <a:moveTo>
                  <a:pt x="112068" y="11609"/>
                </a:moveTo>
                <a:lnTo>
                  <a:pt x="112068" y="34603"/>
                </a:lnTo>
                <a:lnTo>
                  <a:pt x="111398" y="34603"/>
                </a:lnTo>
                <a:lnTo>
                  <a:pt x="111398" y="11609"/>
                </a:lnTo>
                <a:close/>
                <a:moveTo>
                  <a:pt x="114300" y="11609"/>
                </a:moveTo>
                <a:lnTo>
                  <a:pt x="114300" y="34603"/>
                </a:lnTo>
                <a:lnTo>
                  <a:pt x="113630" y="34603"/>
                </a:lnTo>
                <a:lnTo>
                  <a:pt x="113630" y="11609"/>
                </a:lnTo>
                <a:close/>
                <a:moveTo>
                  <a:pt x="116532" y="11609"/>
                </a:moveTo>
                <a:lnTo>
                  <a:pt x="116532" y="34603"/>
                </a:lnTo>
                <a:lnTo>
                  <a:pt x="115863" y="34603"/>
                </a:lnTo>
                <a:lnTo>
                  <a:pt x="115863" y="11609"/>
                </a:lnTo>
                <a:close/>
                <a:moveTo>
                  <a:pt x="45318" y="34491"/>
                </a:moveTo>
                <a:lnTo>
                  <a:pt x="45318" y="35496"/>
                </a:lnTo>
                <a:lnTo>
                  <a:pt x="40853" y="35496"/>
                </a:lnTo>
                <a:lnTo>
                  <a:pt x="40853" y="34491"/>
                </a:lnTo>
                <a:close/>
                <a:moveTo>
                  <a:pt x="112291" y="1"/>
                </a:moveTo>
                <a:lnTo>
                  <a:pt x="112291" y="3572"/>
                </a:lnTo>
                <a:lnTo>
                  <a:pt x="110058" y="3572"/>
                </a:lnTo>
                <a:lnTo>
                  <a:pt x="110058" y="5582"/>
                </a:lnTo>
                <a:lnTo>
                  <a:pt x="108272" y="5582"/>
                </a:lnTo>
                <a:lnTo>
                  <a:pt x="108272" y="8707"/>
                </a:lnTo>
                <a:lnTo>
                  <a:pt x="105817" y="8707"/>
                </a:lnTo>
                <a:lnTo>
                  <a:pt x="105817" y="32817"/>
                </a:lnTo>
                <a:lnTo>
                  <a:pt x="102468" y="32817"/>
                </a:lnTo>
                <a:lnTo>
                  <a:pt x="102468" y="19869"/>
                </a:lnTo>
                <a:lnTo>
                  <a:pt x="90413" y="19869"/>
                </a:lnTo>
                <a:lnTo>
                  <a:pt x="90413" y="30585"/>
                </a:lnTo>
                <a:lnTo>
                  <a:pt x="85279" y="32817"/>
                </a:lnTo>
                <a:lnTo>
                  <a:pt x="85279" y="26343"/>
                </a:lnTo>
                <a:lnTo>
                  <a:pt x="80144" y="26343"/>
                </a:lnTo>
                <a:lnTo>
                  <a:pt x="80144" y="32817"/>
                </a:lnTo>
                <a:lnTo>
                  <a:pt x="75456" y="32817"/>
                </a:lnTo>
                <a:lnTo>
                  <a:pt x="75456" y="28129"/>
                </a:lnTo>
                <a:lnTo>
                  <a:pt x="71661" y="28129"/>
                </a:lnTo>
                <a:lnTo>
                  <a:pt x="71661" y="14734"/>
                </a:lnTo>
                <a:lnTo>
                  <a:pt x="59159" y="16967"/>
                </a:lnTo>
                <a:lnTo>
                  <a:pt x="59159" y="28129"/>
                </a:lnTo>
                <a:lnTo>
                  <a:pt x="53355" y="28129"/>
                </a:lnTo>
                <a:lnTo>
                  <a:pt x="53355" y="32817"/>
                </a:lnTo>
                <a:lnTo>
                  <a:pt x="47997" y="32817"/>
                </a:lnTo>
                <a:lnTo>
                  <a:pt x="47997" y="17413"/>
                </a:lnTo>
                <a:lnTo>
                  <a:pt x="43979" y="17413"/>
                </a:lnTo>
                <a:lnTo>
                  <a:pt x="43979" y="8707"/>
                </a:lnTo>
                <a:lnTo>
                  <a:pt x="34603" y="8707"/>
                </a:lnTo>
                <a:lnTo>
                  <a:pt x="34603" y="5582"/>
                </a:lnTo>
                <a:lnTo>
                  <a:pt x="30584" y="5582"/>
                </a:lnTo>
                <a:lnTo>
                  <a:pt x="30584" y="8707"/>
                </a:lnTo>
                <a:lnTo>
                  <a:pt x="28352" y="8707"/>
                </a:lnTo>
                <a:lnTo>
                  <a:pt x="28352" y="29022"/>
                </a:lnTo>
                <a:lnTo>
                  <a:pt x="22994" y="29022"/>
                </a:lnTo>
                <a:lnTo>
                  <a:pt x="22994" y="19869"/>
                </a:lnTo>
                <a:lnTo>
                  <a:pt x="21375" y="19869"/>
                </a:lnTo>
                <a:lnTo>
                  <a:pt x="21208" y="19199"/>
                </a:lnTo>
                <a:lnTo>
                  <a:pt x="20985" y="18641"/>
                </a:lnTo>
                <a:lnTo>
                  <a:pt x="20594" y="18083"/>
                </a:lnTo>
                <a:lnTo>
                  <a:pt x="20148" y="17637"/>
                </a:lnTo>
                <a:lnTo>
                  <a:pt x="19645" y="17246"/>
                </a:lnTo>
                <a:lnTo>
                  <a:pt x="19031" y="16967"/>
                </a:lnTo>
                <a:lnTo>
                  <a:pt x="18417" y="16799"/>
                </a:lnTo>
                <a:lnTo>
                  <a:pt x="17748" y="16744"/>
                </a:lnTo>
                <a:lnTo>
                  <a:pt x="17078" y="16799"/>
                </a:lnTo>
                <a:lnTo>
                  <a:pt x="16464" y="16967"/>
                </a:lnTo>
                <a:lnTo>
                  <a:pt x="15850" y="17246"/>
                </a:lnTo>
                <a:lnTo>
                  <a:pt x="15348" y="17637"/>
                </a:lnTo>
                <a:lnTo>
                  <a:pt x="14901" y="18083"/>
                </a:lnTo>
                <a:lnTo>
                  <a:pt x="14511" y="18641"/>
                </a:lnTo>
                <a:lnTo>
                  <a:pt x="14288" y="19199"/>
                </a:lnTo>
                <a:lnTo>
                  <a:pt x="14120" y="19869"/>
                </a:lnTo>
                <a:lnTo>
                  <a:pt x="12502" y="19869"/>
                </a:lnTo>
                <a:lnTo>
                  <a:pt x="12502" y="25004"/>
                </a:lnTo>
                <a:lnTo>
                  <a:pt x="4242" y="27236"/>
                </a:lnTo>
                <a:lnTo>
                  <a:pt x="4242" y="32817"/>
                </a:lnTo>
                <a:lnTo>
                  <a:pt x="0" y="32817"/>
                </a:lnTo>
                <a:lnTo>
                  <a:pt x="0" y="39291"/>
                </a:lnTo>
                <a:lnTo>
                  <a:pt x="285750" y="39291"/>
                </a:lnTo>
                <a:lnTo>
                  <a:pt x="285750" y="29022"/>
                </a:lnTo>
                <a:lnTo>
                  <a:pt x="277490" y="29022"/>
                </a:lnTo>
                <a:lnTo>
                  <a:pt x="277490" y="14734"/>
                </a:lnTo>
                <a:lnTo>
                  <a:pt x="268114" y="14734"/>
                </a:lnTo>
                <a:lnTo>
                  <a:pt x="268114" y="22994"/>
                </a:lnTo>
                <a:lnTo>
                  <a:pt x="259407" y="22994"/>
                </a:lnTo>
                <a:lnTo>
                  <a:pt x="259407" y="19869"/>
                </a:lnTo>
                <a:lnTo>
                  <a:pt x="258514" y="19869"/>
                </a:lnTo>
                <a:lnTo>
                  <a:pt x="258514" y="16744"/>
                </a:lnTo>
                <a:lnTo>
                  <a:pt x="257845" y="16744"/>
                </a:lnTo>
                <a:lnTo>
                  <a:pt x="257845" y="19869"/>
                </a:lnTo>
                <a:lnTo>
                  <a:pt x="257175" y="19869"/>
                </a:lnTo>
                <a:lnTo>
                  <a:pt x="257175" y="22994"/>
                </a:lnTo>
                <a:lnTo>
                  <a:pt x="255389" y="22994"/>
                </a:lnTo>
                <a:lnTo>
                  <a:pt x="255389" y="32817"/>
                </a:lnTo>
                <a:lnTo>
                  <a:pt x="249808" y="32817"/>
                </a:lnTo>
                <a:lnTo>
                  <a:pt x="249808" y="8707"/>
                </a:lnTo>
                <a:lnTo>
                  <a:pt x="246683" y="8707"/>
                </a:lnTo>
                <a:lnTo>
                  <a:pt x="246627" y="8260"/>
                </a:lnTo>
                <a:lnTo>
                  <a:pt x="246571" y="7870"/>
                </a:lnTo>
                <a:lnTo>
                  <a:pt x="246459" y="7423"/>
                </a:lnTo>
                <a:lnTo>
                  <a:pt x="246292" y="7033"/>
                </a:lnTo>
                <a:lnTo>
                  <a:pt x="246125" y="6698"/>
                </a:lnTo>
                <a:lnTo>
                  <a:pt x="245901" y="6307"/>
                </a:lnTo>
                <a:lnTo>
                  <a:pt x="245622" y="6028"/>
                </a:lnTo>
                <a:lnTo>
                  <a:pt x="245343" y="5693"/>
                </a:lnTo>
                <a:lnTo>
                  <a:pt x="245064" y="5414"/>
                </a:lnTo>
                <a:lnTo>
                  <a:pt x="244729" y="5191"/>
                </a:lnTo>
                <a:lnTo>
                  <a:pt x="244394" y="4968"/>
                </a:lnTo>
                <a:lnTo>
                  <a:pt x="244004" y="4800"/>
                </a:lnTo>
                <a:lnTo>
                  <a:pt x="243613" y="4633"/>
                </a:lnTo>
                <a:lnTo>
                  <a:pt x="243167" y="4577"/>
                </a:lnTo>
                <a:lnTo>
                  <a:pt x="242776" y="4465"/>
                </a:lnTo>
                <a:lnTo>
                  <a:pt x="241883" y="4465"/>
                </a:lnTo>
                <a:lnTo>
                  <a:pt x="241492" y="4577"/>
                </a:lnTo>
                <a:lnTo>
                  <a:pt x="241046" y="4633"/>
                </a:lnTo>
                <a:lnTo>
                  <a:pt x="240655" y="4800"/>
                </a:lnTo>
                <a:lnTo>
                  <a:pt x="240264" y="4968"/>
                </a:lnTo>
                <a:lnTo>
                  <a:pt x="239930" y="5191"/>
                </a:lnTo>
                <a:lnTo>
                  <a:pt x="239595" y="5414"/>
                </a:lnTo>
                <a:lnTo>
                  <a:pt x="239316" y="5693"/>
                </a:lnTo>
                <a:lnTo>
                  <a:pt x="239037" y="6028"/>
                </a:lnTo>
                <a:lnTo>
                  <a:pt x="238758" y="6307"/>
                </a:lnTo>
                <a:lnTo>
                  <a:pt x="238534" y="6698"/>
                </a:lnTo>
                <a:lnTo>
                  <a:pt x="238367" y="7033"/>
                </a:lnTo>
                <a:lnTo>
                  <a:pt x="238199" y="7423"/>
                </a:lnTo>
                <a:lnTo>
                  <a:pt x="238088" y="7870"/>
                </a:lnTo>
                <a:lnTo>
                  <a:pt x="238032" y="8260"/>
                </a:lnTo>
                <a:lnTo>
                  <a:pt x="237976" y="8707"/>
                </a:lnTo>
                <a:lnTo>
                  <a:pt x="235074" y="8707"/>
                </a:lnTo>
                <a:lnTo>
                  <a:pt x="235074" y="26120"/>
                </a:lnTo>
                <a:lnTo>
                  <a:pt x="228600" y="32817"/>
                </a:lnTo>
                <a:lnTo>
                  <a:pt x="228600" y="3126"/>
                </a:lnTo>
                <a:lnTo>
                  <a:pt x="221010" y="9823"/>
                </a:lnTo>
                <a:lnTo>
                  <a:pt x="221010" y="25004"/>
                </a:lnTo>
                <a:lnTo>
                  <a:pt x="218554" y="25004"/>
                </a:lnTo>
                <a:lnTo>
                  <a:pt x="218554" y="17413"/>
                </a:lnTo>
                <a:lnTo>
                  <a:pt x="204490" y="17413"/>
                </a:lnTo>
                <a:lnTo>
                  <a:pt x="204490" y="32817"/>
                </a:lnTo>
                <a:lnTo>
                  <a:pt x="197346" y="32817"/>
                </a:lnTo>
                <a:lnTo>
                  <a:pt x="197346" y="14734"/>
                </a:lnTo>
                <a:lnTo>
                  <a:pt x="195114" y="14734"/>
                </a:lnTo>
                <a:lnTo>
                  <a:pt x="195114" y="12279"/>
                </a:lnTo>
                <a:lnTo>
                  <a:pt x="191542" y="12279"/>
                </a:lnTo>
                <a:lnTo>
                  <a:pt x="191542" y="14734"/>
                </a:lnTo>
                <a:lnTo>
                  <a:pt x="185961" y="14734"/>
                </a:lnTo>
                <a:lnTo>
                  <a:pt x="185961" y="32817"/>
                </a:lnTo>
                <a:lnTo>
                  <a:pt x="179487" y="32817"/>
                </a:lnTo>
                <a:lnTo>
                  <a:pt x="179487" y="19869"/>
                </a:lnTo>
                <a:lnTo>
                  <a:pt x="177478" y="19869"/>
                </a:lnTo>
                <a:lnTo>
                  <a:pt x="177478" y="16744"/>
                </a:lnTo>
                <a:lnTo>
                  <a:pt x="176808" y="16744"/>
                </a:lnTo>
                <a:lnTo>
                  <a:pt x="176808" y="19869"/>
                </a:lnTo>
                <a:lnTo>
                  <a:pt x="174799" y="19869"/>
                </a:lnTo>
                <a:lnTo>
                  <a:pt x="174799" y="32817"/>
                </a:lnTo>
                <a:lnTo>
                  <a:pt x="168548" y="30585"/>
                </a:lnTo>
                <a:lnTo>
                  <a:pt x="168548" y="22994"/>
                </a:lnTo>
                <a:lnTo>
                  <a:pt x="165422" y="22994"/>
                </a:lnTo>
                <a:lnTo>
                  <a:pt x="165422" y="15404"/>
                </a:lnTo>
                <a:lnTo>
                  <a:pt x="155600" y="15404"/>
                </a:lnTo>
                <a:lnTo>
                  <a:pt x="155600" y="22994"/>
                </a:lnTo>
                <a:lnTo>
                  <a:pt x="147117" y="22994"/>
                </a:lnTo>
                <a:lnTo>
                  <a:pt x="147117" y="19199"/>
                </a:lnTo>
                <a:lnTo>
                  <a:pt x="134615" y="14734"/>
                </a:lnTo>
                <a:lnTo>
                  <a:pt x="134615" y="27236"/>
                </a:lnTo>
                <a:lnTo>
                  <a:pt x="126132" y="27236"/>
                </a:lnTo>
                <a:lnTo>
                  <a:pt x="126132" y="17413"/>
                </a:lnTo>
                <a:lnTo>
                  <a:pt x="119658" y="17413"/>
                </a:lnTo>
                <a:lnTo>
                  <a:pt x="119658" y="8707"/>
                </a:lnTo>
                <a:lnTo>
                  <a:pt x="116756" y="8707"/>
                </a:lnTo>
                <a:lnTo>
                  <a:pt x="116756" y="5582"/>
                </a:lnTo>
                <a:lnTo>
                  <a:pt x="114970" y="5582"/>
                </a:lnTo>
                <a:lnTo>
                  <a:pt x="114970" y="3572"/>
                </a:lnTo>
                <a:lnTo>
                  <a:pt x="112961" y="3572"/>
                </a:lnTo>
                <a:lnTo>
                  <a:pt x="112961" y="1"/>
                </a:lnTo>
                <a:close/>
              </a:path>
            </a:pathLst>
          </a:custGeom>
          <a:gradFill>
            <a:gsLst>
              <a:gs pos="0">
                <a:srgbClr val="FFFFFF"/>
              </a:gs>
              <a:gs pos="31000">
                <a:srgbClr val="FFFFFF"/>
              </a:gs>
              <a:gs pos="100000">
                <a:srgbClr val="9FF6FF"/>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 name="Shape 13"/>
          <p:cNvSpPr/>
          <p:nvPr/>
        </p:nvSpPr>
        <p:spPr>
          <a:xfrm>
            <a:off x="623552" y="493854"/>
            <a:ext cx="1926904" cy="760033"/>
          </a:xfrm>
          <a:custGeom>
            <a:pathLst>
              <a:path extrusionOk="0" h="22102" w="56035">
                <a:moveTo>
                  <a:pt x="25897" y="0"/>
                </a:moveTo>
                <a:lnTo>
                  <a:pt x="24502" y="56"/>
                </a:lnTo>
                <a:lnTo>
                  <a:pt x="23162" y="224"/>
                </a:lnTo>
                <a:lnTo>
                  <a:pt x="21879" y="503"/>
                </a:lnTo>
                <a:lnTo>
                  <a:pt x="20595" y="893"/>
                </a:lnTo>
                <a:lnTo>
                  <a:pt x="19367" y="1396"/>
                </a:lnTo>
                <a:lnTo>
                  <a:pt x="18195" y="1954"/>
                </a:lnTo>
                <a:lnTo>
                  <a:pt x="17135" y="2679"/>
                </a:lnTo>
                <a:lnTo>
                  <a:pt x="16074" y="3405"/>
                </a:lnTo>
                <a:lnTo>
                  <a:pt x="15070" y="4242"/>
                </a:lnTo>
                <a:lnTo>
                  <a:pt x="14177" y="5191"/>
                </a:lnTo>
                <a:lnTo>
                  <a:pt x="13340" y="6140"/>
                </a:lnTo>
                <a:lnTo>
                  <a:pt x="12614" y="7200"/>
                </a:lnTo>
                <a:lnTo>
                  <a:pt x="11944" y="8316"/>
                </a:lnTo>
                <a:lnTo>
                  <a:pt x="11386" y="9488"/>
                </a:lnTo>
                <a:lnTo>
                  <a:pt x="10884" y="10716"/>
                </a:lnTo>
                <a:lnTo>
                  <a:pt x="10493" y="12000"/>
                </a:lnTo>
                <a:lnTo>
                  <a:pt x="9935" y="11832"/>
                </a:lnTo>
                <a:lnTo>
                  <a:pt x="9321" y="11721"/>
                </a:lnTo>
                <a:lnTo>
                  <a:pt x="8707" y="11609"/>
                </a:lnTo>
                <a:lnTo>
                  <a:pt x="8038" y="11609"/>
                </a:lnTo>
                <a:lnTo>
                  <a:pt x="7200" y="11665"/>
                </a:lnTo>
                <a:lnTo>
                  <a:pt x="6419" y="11776"/>
                </a:lnTo>
                <a:lnTo>
                  <a:pt x="5638" y="11944"/>
                </a:lnTo>
                <a:lnTo>
                  <a:pt x="4912" y="12223"/>
                </a:lnTo>
                <a:lnTo>
                  <a:pt x="4187" y="12558"/>
                </a:lnTo>
                <a:lnTo>
                  <a:pt x="3517" y="13004"/>
                </a:lnTo>
                <a:lnTo>
                  <a:pt x="2903" y="13451"/>
                </a:lnTo>
                <a:lnTo>
                  <a:pt x="2345" y="13953"/>
                </a:lnTo>
                <a:lnTo>
                  <a:pt x="1843" y="14511"/>
                </a:lnTo>
                <a:lnTo>
                  <a:pt x="1396" y="15125"/>
                </a:lnTo>
                <a:lnTo>
                  <a:pt x="950" y="15795"/>
                </a:lnTo>
                <a:lnTo>
                  <a:pt x="615" y="16520"/>
                </a:lnTo>
                <a:lnTo>
                  <a:pt x="336" y="17246"/>
                </a:lnTo>
                <a:lnTo>
                  <a:pt x="168" y="18027"/>
                </a:lnTo>
                <a:lnTo>
                  <a:pt x="57" y="18809"/>
                </a:lnTo>
                <a:lnTo>
                  <a:pt x="1" y="19646"/>
                </a:lnTo>
                <a:lnTo>
                  <a:pt x="1" y="20260"/>
                </a:lnTo>
                <a:lnTo>
                  <a:pt x="112" y="20929"/>
                </a:lnTo>
                <a:lnTo>
                  <a:pt x="224" y="21487"/>
                </a:lnTo>
                <a:lnTo>
                  <a:pt x="391" y="22101"/>
                </a:lnTo>
                <a:lnTo>
                  <a:pt x="56035" y="22101"/>
                </a:lnTo>
                <a:lnTo>
                  <a:pt x="56035" y="21878"/>
                </a:lnTo>
                <a:lnTo>
                  <a:pt x="56035" y="21432"/>
                </a:lnTo>
                <a:lnTo>
                  <a:pt x="55923" y="21041"/>
                </a:lnTo>
                <a:lnTo>
                  <a:pt x="55867" y="20594"/>
                </a:lnTo>
                <a:lnTo>
                  <a:pt x="55700" y="20204"/>
                </a:lnTo>
                <a:lnTo>
                  <a:pt x="55532" y="19869"/>
                </a:lnTo>
                <a:lnTo>
                  <a:pt x="55309" y="19534"/>
                </a:lnTo>
                <a:lnTo>
                  <a:pt x="55086" y="19199"/>
                </a:lnTo>
                <a:lnTo>
                  <a:pt x="54807" y="18864"/>
                </a:lnTo>
                <a:lnTo>
                  <a:pt x="54472" y="18585"/>
                </a:lnTo>
                <a:lnTo>
                  <a:pt x="54137" y="18362"/>
                </a:lnTo>
                <a:lnTo>
                  <a:pt x="53802" y="18139"/>
                </a:lnTo>
                <a:lnTo>
                  <a:pt x="53467" y="17971"/>
                </a:lnTo>
                <a:lnTo>
                  <a:pt x="53077" y="17804"/>
                </a:lnTo>
                <a:lnTo>
                  <a:pt x="52630" y="17748"/>
                </a:lnTo>
                <a:lnTo>
                  <a:pt x="52239" y="17636"/>
                </a:lnTo>
                <a:lnTo>
                  <a:pt x="51793" y="17636"/>
                </a:lnTo>
                <a:lnTo>
                  <a:pt x="51123" y="17692"/>
                </a:lnTo>
                <a:lnTo>
                  <a:pt x="50509" y="17804"/>
                </a:lnTo>
                <a:lnTo>
                  <a:pt x="49951" y="18027"/>
                </a:lnTo>
                <a:lnTo>
                  <a:pt x="49449" y="18362"/>
                </a:lnTo>
                <a:lnTo>
                  <a:pt x="49170" y="17804"/>
                </a:lnTo>
                <a:lnTo>
                  <a:pt x="48835" y="17302"/>
                </a:lnTo>
                <a:lnTo>
                  <a:pt x="48500" y="16799"/>
                </a:lnTo>
                <a:lnTo>
                  <a:pt x="48110" y="16353"/>
                </a:lnTo>
                <a:lnTo>
                  <a:pt x="47719" y="15906"/>
                </a:lnTo>
                <a:lnTo>
                  <a:pt x="47272" y="15516"/>
                </a:lnTo>
                <a:lnTo>
                  <a:pt x="46826" y="15125"/>
                </a:lnTo>
                <a:lnTo>
                  <a:pt x="46324" y="14790"/>
                </a:lnTo>
                <a:lnTo>
                  <a:pt x="45821" y="14455"/>
                </a:lnTo>
                <a:lnTo>
                  <a:pt x="45263" y="14176"/>
                </a:lnTo>
                <a:lnTo>
                  <a:pt x="44705" y="13953"/>
                </a:lnTo>
                <a:lnTo>
                  <a:pt x="44091" y="13786"/>
                </a:lnTo>
                <a:lnTo>
                  <a:pt x="43533" y="13618"/>
                </a:lnTo>
                <a:lnTo>
                  <a:pt x="42919" y="13507"/>
                </a:lnTo>
                <a:lnTo>
                  <a:pt x="42249" y="13395"/>
                </a:lnTo>
                <a:lnTo>
                  <a:pt x="41580" y="13395"/>
                </a:lnTo>
                <a:lnTo>
                  <a:pt x="41301" y="12000"/>
                </a:lnTo>
                <a:lnTo>
                  <a:pt x="40854" y="10660"/>
                </a:lnTo>
                <a:lnTo>
                  <a:pt x="40352" y="9321"/>
                </a:lnTo>
                <a:lnTo>
                  <a:pt x="39738" y="8093"/>
                </a:lnTo>
                <a:lnTo>
                  <a:pt x="39012" y="6921"/>
                </a:lnTo>
                <a:lnTo>
                  <a:pt x="38175" y="5805"/>
                </a:lnTo>
                <a:lnTo>
                  <a:pt x="37282" y="4800"/>
                </a:lnTo>
                <a:lnTo>
                  <a:pt x="36278" y="3851"/>
                </a:lnTo>
                <a:lnTo>
                  <a:pt x="35161" y="3014"/>
                </a:lnTo>
                <a:lnTo>
                  <a:pt x="34045" y="2233"/>
                </a:lnTo>
                <a:lnTo>
                  <a:pt x="32817" y="1563"/>
                </a:lnTo>
                <a:lnTo>
                  <a:pt x="31534" y="1005"/>
                </a:lnTo>
                <a:lnTo>
                  <a:pt x="30194" y="614"/>
                </a:lnTo>
                <a:lnTo>
                  <a:pt x="28799" y="279"/>
                </a:lnTo>
                <a:lnTo>
                  <a:pt x="27348" y="56"/>
                </a:lnTo>
                <a:lnTo>
                  <a:pt x="26622" y="0"/>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14" name="Shape 14"/>
          <p:cNvSpPr/>
          <p:nvPr/>
        </p:nvSpPr>
        <p:spPr>
          <a:xfrm flipH="1">
            <a:off x="7847297" y="988943"/>
            <a:ext cx="1173078" cy="457797"/>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 name="Shape 15"/>
          <p:cNvSpPr/>
          <p:nvPr/>
        </p:nvSpPr>
        <p:spPr>
          <a:xfrm>
            <a:off x="6882125" y="372876"/>
            <a:ext cx="1970215" cy="706191"/>
          </a:xfrm>
          <a:custGeom>
            <a:pathLst>
              <a:path extrusionOk="0" h="26566" w="74117">
                <a:moveTo>
                  <a:pt x="43979" y="0"/>
                </a:moveTo>
                <a:lnTo>
                  <a:pt x="42472" y="56"/>
                </a:lnTo>
                <a:lnTo>
                  <a:pt x="41021" y="279"/>
                </a:lnTo>
                <a:lnTo>
                  <a:pt x="39570" y="558"/>
                </a:lnTo>
                <a:lnTo>
                  <a:pt x="38175" y="1005"/>
                </a:lnTo>
                <a:lnTo>
                  <a:pt x="36835" y="1507"/>
                </a:lnTo>
                <a:lnTo>
                  <a:pt x="35551" y="2177"/>
                </a:lnTo>
                <a:lnTo>
                  <a:pt x="34324" y="2902"/>
                </a:lnTo>
                <a:lnTo>
                  <a:pt x="33207" y="3739"/>
                </a:lnTo>
                <a:lnTo>
                  <a:pt x="32147" y="4632"/>
                </a:lnTo>
                <a:lnTo>
                  <a:pt x="31142" y="5637"/>
                </a:lnTo>
                <a:lnTo>
                  <a:pt x="30194" y="6753"/>
                </a:lnTo>
                <a:lnTo>
                  <a:pt x="29412" y="7869"/>
                </a:lnTo>
                <a:lnTo>
                  <a:pt x="28687" y="9097"/>
                </a:lnTo>
                <a:lnTo>
                  <a:pt x="28017" y="10381"/>
                </a:lnTo>
                <a:lnTo>
                  <a:pt x="27515" y="11720"/>
                </a:lnTo>
                <a:lnTo>
                  <a:pt x="27124" y="13115"/>
                </a:lnTo>
                <a:lnTo>
                  <a:pt x="26287" y="12557"/>
                </a:lnTo>
                <a:lnTo>
                  <a:pt x="25450" y="11999"/>
                </a:lnTo>
                <a:lnTo>
                  <a:pt x="24557" y="11553"/>
                </a:lnTo>
                <a:lnTo>
                  <a:pt x="23608" y="11218"/>
                </a:lnTo>
                <a:lnTo>
                  <a:pt x="22659" y="10883"/>
                </a:lnTo>
                <a:lnTo>
                  <a:pt x="21655" y="10660"/>
                </a:lnTo>
                <a:lnTo>
                  <a:pt x="20594" y="10548"/>
                </a:lnTo>
                <a:lnTo>
                  <a:pt x="19534" y="10492"/>
                </a:lnTo>
                <a:lnTo>
                  <a:pt x="18418" y="10548"/>
                </a:lnTo>
                <a:lnTo>
                  <a:pt x="17301" y="10716"/>
                </a:lnTo>
                <a:lnTo>
                  <a:pt x="16241" y="10939"/>
                </a:lnTo>
                <a:lnTo>
                  <a:pt x="15236" y="11274"/>
                </a:lnTo>
                <a:lnTo>
                  <a:pt x="14232" y="11720"/>
                </a:lnTo>
                <a:lnTo>
                  <a:pt x="13339" y="12222"/>
                </a:lnTo>
                <a:lnTo>
                  <a:pt x="12446" y="12781"/>
                </a:lnTo>
                <a:lnTo>
                  <a:pt x="11609" y="13450"/>
                </a:lnTo>
                <a:lnTo>
                  <a:pt x="10827" y="14176"/>
                </a:lnTo>
                <a:lnTo>
                  <a:pt x="10158" y="14957"/>
                </a:lnTo>
                <a:lnTo>
                  <a:pt x="9488" y="15794"/>
                </a:lnTo>
                <a:lnTo>
                  <a:pt x="8930" y="16687"/>
                </a:lnTo>
                <a:lnTo>
                  <a:pt x="8428" y="17636"/>
                </a:lnTo>
                <a:lnTo>
                  <a:pt x="8037" y="18641"/>
                </a:lnTo>
                <a:lnTo>
                  <a:pt x="7758" y="19645"/>
                </a:lnTo>
                <a:lnTo>
                  <a:pt x="7535" y="20706"/>
                </a:lnTo>
                <a:lnTo>
                  <a:pt x="6809" y="20594"/>
                </a:lnTo>
                <a:lnTo>
                  <a:pt x="6028" y="20538"/>
                </a:lnTo>
                <a:lnTo>
                  <a:pt x="5414" y="20594"/>
                </a:lnTo>
                <a:lnTo>
                  <a:pt x="4800" y="20650"/>
                </a:lnTo>
                <a:lnTo>
                  <a:pt x="4242" y="20817"/>
                </a:lnTo>
                <a:lnTo>
                  <a:pt x="3684" y="20985"/>
                </a:lnTo>
                <a:lnTo>
                  <a:pt x="3181" y="21264"/>
                </a:lnTo>
                <a:lnTo>
                  <a:pt x="2679" y="21543"/>
                </a:lnTo>
                <a:lnTo>
                  <a:pt x="2177" y="21933"/>
                </a:lnTo>
                <a:lnTo>
                  <a:pt x="1786" y="22324"/>
                </a:lnTo>
                <a:lnTo>
                  <a:pt x="1395" y="22715"/>
                </a:lnTo>
                <a:lnTo>
                  <a:pt x="1005" y="23217"/>
                </a:lnTo>
                <a:lnTo>
                  <a:pt x="726" y="23719"/>
                </a:lnTo>
                <a:lnTo>
                  <a:pt x="447" y="24222"/>
                </a:lnTo>
                <a:lnTo>
                  <a:pt x="279" y="24780"/>
                </a:lnTo>
                <a:lnTo>
                  <a:pt x="112" y="25338"/>
                </a:lnTo>
                <a:lnTo>
                  <a:pt x="56" y="25952"/>
                </a:lnTo>
                <a:lnTo>
                  <a:pt x="0" y="26566"/>
                </a:lnTo>
                <a:lnTo>
                  <a:pt x="73782" y="26566"/>
                </a:lnTo>
                <a:lnTo>
                  <a:pt x="73949" y="25896"/>
                </a:lnTo>
                <a:lnTo>
                  <a:pt x="74005" y="25226"/>
                </a:lnTo>
                <a:lnTo>
                  <a:pt x="74117" y="24557"/>
                </a:lnTo>
                <a:lnTo>
                  <a:pt x="74117" y="23887"/>
                </a:lnTo>
                <a:lnTo>
                  <a:pt x="74061" y="22771"/>
                </a:lnTo>
                <a:lnTo>
                  <a:pt x="73893" y="21654"/>
                </a:lnTo>
                <a:lnTo>
                  <a:pt x="73614" y="20650"/>
                </a:lnTo>
                <a:lnTo>
                  <a:pt x="73279" y="19645"/>
                </a:lnTo>
                <a:lnTo>
                  <a:pt x="72777" y="18696"/>
                </a:lnTo>
                <a:lnTo>
                  <a:pt x="72275" y="17748"/>
                </a:lnTo>
                <a:lnTo>
                  <a:pt x="71605" y="16911"/>
                </a:lnTo>
                <a:lnTo>
                  <a:pt x="70935" y="16129"/>
                </a:lnTo>
                <a:lnTo>
                  <a:pt x="70154" y="15459"/>
                </a:lnTo>
                <a:lnTo>
                  <a:pt x="69317" y="14790"/>
                </a:lnTo>
                <a:lnTo>
                  <a:pt x="68368" y="14287"/>
                </a:lnTo>
                <a:lnTo>
                  <a:pt x="67419" y="13785"/>
                </a:lnTo>
                <a:lnTo>
                  <a:pt x="66415" y="13450"/>
                </a:lnTo>
                <a:lnTo>
                  <a:pt x="65410" y="13171"/>
                </a:lnTo>
                <a:lnTo>
                  <a:pt x="64294" y="13004"/>
                </a:lnTo>
                <a:lnTo>
                  <a:pt x="63178" y="12948"/>
                </a:lnTo>
                <a:lnTo>
                  <a:pt x="62006" y="13004"/>
                </a:lnTo>
                <a:lnTo>
                  <a:pt x="60889" y="13171"/>
                </a:lnTo>
                <a:lnTo>
                  <a:pt x="60443" y="11776"/>
                </a:lnTo>
                <a:lnTo>
                  <a:pt x="59941" y="10437"/>
                </a:lnTo>
                <a:lnTo>
                  <a:pt x="59327" y="9153"/>
                </a:lnTo>
                <a:lnTo>
                  <a:pt x="58601" y="7925"/>
                </a:lnTo>
                <a:lnTo>
                  <a:pt x="57764" y="6753"/>
                </a:lnTo>
                <a:lnTo>
                  <a:pt x="56871" y="5693"/>
                </a:lnTo>
                <a:lnTo>
                  <a:pt x="55866" y="4688"/>
                </a:lnTo>
                <a:lnTo>
                  <a:pt x="54806" y="3739"/>
                </a:lnTo>
                <a:lnTo>
                  <a:pt x="53634" y="2902"/>
                </a:lnTo>
                <a:lnTo>
                  <a:pt x="52406" y="2177"/>
                </a:lnTo>
                <a:lnTo>
                  <a:pt x="51123" y="1507"/>
                </a:lnTo>
                <a:lnTo>
                  <a:pt x="49783" y="1005"/>
                </a:lnTo>
                <a:lnTo>
                  <a:pt x="48388" y="558"/>
                </a:lnTo>
                <a:lnTo>
                  <a:pt x="46993" y="279"/>
                </a:lnTo>
                <a:lnTo>
                  <a:pt x="45486" y="56"/>
                </a:lnTo>
                <a:lnTo>
                  <a:pt x="43979" y="0"/>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 name="Shape 16"/>
          <p:cNvSpPr/>
          <p:nvPr/>
        </p:nvSpPr>
        <p:spPr>
          <a:xfrm>
            <a:off x="-52976" y="182426"/>
            <a:ext cx="1065597" cy="415819"/>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 name="Shape 17"/>
          <p:cNvSpPr txBox="1"/>
          <p:nvPr>
            <p:ph type="ctrTitle"/>
          </p:nvPr>
        </p:nvSpPr>
        <p:spPr>
          <a:xfrm>
            <a:off x="1296800" y="0"/>
            <a:ext cx="6550500" cy="4379100"/>
          </a:xfrm>
          <a:prstGeom prst="rect">
            <a:avLst/>
          </a:prstGeom>
        </p:spPr>
        <p:txBody>
          <a:bodyPr anchorCtr="0" anchor="ctr" bIns="91425" lIns="91425" spcFirstLastPara="1" rIns="91425" wrap="square" tIns="91425"/>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8" name="Shape 18"/>
          <p:cNvSpPr/>
          <p:nvPr/>
        </p:nvSpPr>
        <p:spPr>
          <a:xfrm flipH="1">
            <a:off x="726067" y="2914049"/>
            <a:ext cx="1632983" cy="585315"/>
          </a:xfrm>
          <a:custGeom>
            <a:pathLst>
              <a:path extrusionOk="0" h="26566" w="74117">
                <a:moveTo>
                  <a:pt x="43979" y="0"/>
                </a:moveTo>
                <a:lnTo>
                  <a:pt x="42472" y="56"/>
                </a:lnTo>
                <a:lnTo>
                  <a:pt x="41021" y="279"/>
                </a:lnTo>
                <a:lnTo>
                  <a:pt x="39570" y="558"/>
                </a:lnTo>
                <a:lnTo>
                  <a:pt x="38175" y="1005"/>
                </a:lnTo>
                <a:lnTo>
                  <a:pt x="36835" y="1507"/>
                </a:lnTo>
                <a:lnTo>
                  <a:pt x="35551" y="2177"/>
                </a:lnTo>
                <a:lnTo>
                  <a:pt x="34324" y="2902"/>
                </a:lnTo>
                <a:lnTo>
                  <a:pt x="33207" y="3739"/>
                </a:lnTo>
                <a:lnTo>
                  <a:pt x="32147" y="4632"/>
                </a:lnTo>
                <a:lnTo>
                  <a:pt x="31142" y="5637"/>
                </a:lnTo>
                <a:lnTo>
                  <a:pt x="30194" y="6753"/>
                </a:lnTo>
                <a:lnTo>
                  <a:pt x="29412" y="7869"/>
                </a:lnTo>
                <a:lnTo>
                  <a:pt x="28687" y="9097"/>
                </a:lnTo>
                <a:lnTo>
                  <a:pt x="28017" y="10381"/>
                </a:lnTo>
                <a:lnTo>
                  <a:pt x="27515" y="11720"/>
                </a:lnTo>
                <a:lnTo>
                  <a:pt x="27124" y="13115"/>
                </a:lnTo>
                <a:lnTo>
                  <a:pt x="26287" y="12557"/>
                </a:lnTo>
                <a:lnTo>
                  <a:pt x="25450" y="11999"/>
                </a:lnTo>
                <a:lnTo>
                  <a:pt x="24557" y="11553"/>
                </a:lnTo>
                <a:lnTo>
                  <a:pt x="23608" y="11218"/>
                </a:lnTo>
                <a:lnTo>
                  <a:pt x="22659" y="10883"/>
                </a:lnTo>
                <a:lnTo>
                  <a:pt x="21655" y="10660"/>
                </a:lnTo>
                <a:lnTo>
                  <a:pt x="20594" y="10548"/>
                </a:lnTo>
                <a:lnTo>
                  <a:pt x="19534" y="10492"/>
                </a:lnTo>
                <a:lnTo>
                  <a:pt x="18418" y="10548"/>
                </a:lnTo>
                <a:lnTo>
                  <a:pt x="17301" y="10716"/>
                </a:lnTo>
                <a:lnTo>
                  <a:pt x="16241" y="10939"/>
                </a:lnTo>
                <a:lnTo>
                  <a:pt x="15236" y="11274"/>
                </a:lnTo>
                <a:lnTo>
                  <a:pt x="14232" y="11720"/>
                </a:lnTo>
                <a:lnTo>
                  <a:pt x="13339" y="12222"/>
                </a:lnTo>
                <a:lnTo>
                  <a:pt x="12446" y="12781"/>
                </a:lnTo>
                <a:lnTo>
                  <a:pt x="11609" y="13450"/>
                </a:lnTo>
                <a:lnTo>
                  <a:pt x="10827" y="14176"/>
                </a:lnTo>
                <a:lnTo>
                  <a:pt x="10158" y="14957"/>
                </a:lnTo>
                <a:lnTo>
                  <a:pt x="9488" y="15794"/>
                </a:lnTo>
                <a:lnTo>
                  <a:pt x="8930" y="16687"/>
                </a:lnTo>
                <a:lnTo>
                  <a:pt x="8428" y="17636"/>
                </a:lnTo>
                <a:lnTo>
                  <a:pt x="8037" y="18641"/>
                </a:lnTo>
                <a:lnTo>
                  <a:pt x="7758" y="19645"/>
                </a:lnTo>
                <a:lnTo>
                  <a:pt x="7535" y="20706"/>
                </a:lnTo>
                <a:lnTo>
                  <a:pt x="6809" y="20594"/>
                </a:lnTo>
                <a:lnTo>
                  <a:pt x="6028" y="20538"/>
                </a:lnTo>
                <a:lnTo>
                  <a:pt x="5414" y="20594"/>
                </a:lnTo>
                <a:lnTo>
                  <a:pt x="4800" y="20650"/>
                </a:lnTo>
                <a:lnTo>
                  <a:pt x="4242" y="20817"/>
                </a:lnTo>
                <a:lnTo>
                  <a:pt x="3684" y="20985"/>
                </a:lnTo>
                <a:lnTo>
                  <a:pt x="3181" y="21264"/>
                </a:lnTo>
                <a:lnTo>
                  <a:pt x="2679" y="21543"/>
                </a:lnTo>
                <a:lnTo>
                  <a:pt x="2177" y="21933"/>
                </a:lnTo>
                <a:lnTo>
                  <a:pt x="1786" y="22324"/>
                </a:lnTo>
                <a:lnTo>
                  <a:pt x="1395" y="22715"/>
                </a:lnTo>
                <a:lnTo>
                  <a:pt x="1005" y="23217"/>
                </a:lnTo>
                <a:lnTo>
                  <a:pt x="726" y="23719"/>
                </a:lnTo>
                <a:lnTo>
                  <a:pt x="447" y="24222"/>
                </a:lnTo>
                <a:lnTo>
                  <a:pt x="279" y="24780"/>
                </a:lnTo>
                <a:lnTo>
                  <a:pt x="112" y="25338"/>
                </a:lnTo>
                <a:lnTo>
                  <a:pt x="56" y="25952"/>
                </a:lnTo>
                <a:lnTo>
                  <a:pt x="0" y="26566"/>
                </a:lnTo>
                <a:lnTo>
                  <a:pt x="73782" y="26566"/>
                </a:lnTo>
                <a:lnTo>
                  <a:pt x="73949" y="25896"/>
                </a:lnTo>
                <a:lnTo>
                  <a:pt x="74005" y="25226"/>
                </a:lnTo>
                <a:lnTo>
                  <a:pt x="74117" y="24557"/>
                </a:lnTo>
                <a:lnTo>
                  <a:pt x="74117" y="23887"/>
                </a:lnTo>
                <a:lnTo>
                  <a:pt x="74061" y="22771"/>
                </a:lnTo>
                <a:lnTo>
                  <a:pt x="73893" y="21654"/>
                </a:lnTo>
                <a:lnTo>
                  <a:pt x="73614" y="20650"/>
                </a:lnTo>
                <a:lnTo>
                  <a:pt x="73279" y="19645"/>
                </a:lnTo>
                <a:lnTo>
                  <a:pt x="72777" y="18696"/>
                </a:lnTo>
                <a:lnTo>
                  <a:pt x="72275" y="17748"/>
                </a:lnTo>
                <a:lnTo>
                  <a:pt x="71605" y="16911"/>
                </a:lnTo>
                <a:lnTo>
                  <a:pt x="70935" y="16129"/>
                </a:lnTo>
                <a:lnTo>
                  <a:pt x="70154" y="15459"/>
                </a:lnTo>
                <a:lnTo>
                  <a:pt x="69317" y="14790"/>
                </a:lnTo>
                <a:lnTo>
                  <a:pt x="68368" y="14287"/>
                </a:lnTo>
                <a:lnTo>
                  <a:pt x="67419" y="13785"/>
                </a:lnTo>
                <a:lnTo>
                  <a:pt x="66415" y="13450"/>
                </a:lnTo>
                <a:lnTo>
                  <a:pt x="65410" y="13171"/>
                </a:lnTo>
                <a:lnTo>
                  <a:pt x="64294" y="13004"/>
                </a:lnTo>
                <a:lnTo>
                  <a:pt x="63178" y="12948"/>
                </a:lnTo>
                <a:lnTo>
                  <a:pt x="62006" y="13004"/>
                </a:lnTo>
                <a:lnTo>
                  <a:pt x="60889" y="13171"/>
                </a:lnTo>
                <a:lnTo>
                  <a:pt x="60443" y="11776"/>
                </a:lnTo>
                <a:lnTo>
                  <a:pt x="59941" y="10437"/>
                </a:lnTo>
                <a:lnTo>
                  <a:pt x="59327" y="9153"/>
                </a:lnTo>
                <a:lnTo>
                  <a:pt x="58601" y="7925"/>
                </a:lnTo>
                <a:lnTo>
                  <a:pt x="57764" y="6753"/>
                </a:lnTo>
                <a:lnTo>
                  <a:pt x="56871" y="5693"/>
                </a:lnTo>
                <a:lnTo>
                  <a:pt x="55866" y="4688"/>
                </a:lnTo>
                <a:lnTo>
                  <a:pt x="54806" y="3739"/>
                </a:lnTo>
                <a:lnTo>
                  <a:pt x="53634" y="2902"/>
                </a:lnTo>
                <a:lnTo>
                  <a:pt x="52406" y="2177"/>
                </a:lnTo>
                <a:lnTo>
                  <a:pt x="51123" y="1507"/>
                </a:lnTo>
                <a:lnTo>
                  <a:pt x="49783" y="1005"/>
                </a:lnTo>
                <a:lnTo>
                  <a:pt x="48388" y="558"/>
                </a:lnTo>
                <a:lnTo>
                  <a:pt x="46993" y="279"/>
                </a:lnTo>
                <a:lnTo>
                  <a:pt x="45486" y="56"/>
                </a:lnTo>
                <a:lnTo>
                  <a:pt x="43979" y="0"/>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 name="Shape 19"/>
          <p:cNvSpPr/>
          <p:nvPr/>
        </p:nvSpPr>
        <p:spPr>
          <a:xfrm>
            <a:off x="8150684" y="3274426"/>
            <a:ext cx="1054299" cy="415849"/>
          </a:xfrm>
          <a:custGeom>
            <a:pathLst>
              <a:path extrusionOk="0" h="22102" w="56035">
                <a:moveTo>
                  <a:pt x="25897" y="0"/>
                </a:moveTo>
                <a:lnTo>
                  <a:pt x="24502" y="56"/>
                </a:lnTo>
                <a:lnTo>
                  <a:pt x="23162" y="224"/>
                </a:lnTo>
                <a:lnTo>
                  <a:pt x="21879" y="503"/>
                </a:lnTo>
                <a:lnTo>
                  <a:pt x="20595" y="893"/>
                </a:lnTo>
                <a:lnTo>
                  <a:pt x="19367" y="1396"/>
                </a:lnTo>
                <a:lnTo>
                  <a:pt x="18195" y="1954"/>
                </a:lnTo>
                <a:lnTo>
                  <a:pt x="17135" y="2679"/>
                </a:lnTo>
                <a:lnTo>
                  <a:pt x="16074" y="3405"/>
                </a:lnTo>
                <a:lnTo>
                  <a:pt x="15070" y="4242"/>
                </a:lnTo>
                <a:lnTo>
                  <a:pt x="14177" y="5191"/>
                </a:lnTo>
                <a:lnTo>
                  <a:pt x="13340" y="6140"/>
                </a:lnTo>
                <a:lnTo>
                  <a:pt x="12614" y="7200"/>
                </a:lnTo>
                <a:lnTo>
                  <a:pt x="11944" y="8316"/>
                </a:lnTo>
                <a:lnTo>
                  <a:pt x="11386" y="9488"/>
                </a:lnTo>
                <a:lnTo>
                  <a:pt x="10884" y="10716"/>
                </a:lnTo>
                <a:lnTo>
                  <a:pt x="10493" y="12000"/>
                </a:lnTo>
                <a:lnTo>
                  <a:pt x="9935" y="11832"/>
                </a:lnTo>
                <a:lnTo>
                  <a:pt x="9321" y="11721"/>
                </a:lnTo>
                <a:lnTo>
                  <a:pt x="8707" y="11609"/>
                </a:lnTo>
                <a:lnTo>
                  <a:pt x="8038" y="11609"/>
                </a:lnTo>
                <a:lnTo>
                  <a:pt x="7200" y="11665"/>
                </a:lnTo>
                <a:lnTo>
                  <a:pt x="6419" y="11776"/>
                </a:lnTo>
                <a:lnTo>
                  <a:pt x="5638" y="11944"/>
                </a:lnTo>
                <a:lnTo>
                  <a:pt x="4912" y="12223"/>
                </a:lnTo>
                <a:lnTo>
                  <a:pt x="4187" y="12558"/>
                </a:lnTo>
                <a:lnTo>
                  <a:pt x="3517" y="13004"/>
                </a:lnTo>
                <a:lnTo>
                  <a:pt x="2903" y="13451"/>
                </a:lnTo>
                <a:lnTo>
                  <a:pt x="2345" y="13953"/>
                </a:lnTo>
                <a:lnTo>
                  <a:pt x="1843" y="14511"/>
                </a:lnTo>
                <a:lnTo>
                  <a:pt x="1396" y="15125"/>
                </a:lnTo>
                <a:lnTo>
                  <a:pt x="950" y="15795"/>
                </a:lnTo>
                <a:lnTo>
                  <a:pt x="615" y="16520"/>
                </a:lnTo>
                <a:lnTo>
                  <a:pt x="336" y="17246"/>
                </a:lnTo>
                <a:lnTo>
                  <a:pt x="168" y="18027"/>
                </a:lnTo>
                <a:lnTo>
                  <a:pt x="57" y="18809"/>
                </a:lnTo>
                <a:lnTo>
                  <a:pt x="1" y="19646"/>
                </a:lnTo>
                <a:lnTo>
                  <a:pt x="1" y="20260"/>
                </a:lnTo>
                <a:lnTo>
                  <a:pt x="112" y="20929"/>
                </a:lnTo>
                <a:lnTo>
                  <a:pt x="224" y="21487"/>
                </a:lnTo>
                <a:lnTo>
                  <a:pt x="391" y="22101"/>
                </a:lnTo>
                <a:lnTo>
                  <a:pt x="56035" y="22101"/>
                </a:lnTo>
                <a:lnTo>
                  <a:pt x="56035" y="21878"/>
                </a:lnTo>
                <a:lnTo>
                  <a:pt x="56035" y="21432"/>
                </a:lnTo>
                <a:lnTo>
                  <a:pt x="55923" y="21041"/>
                </a:lnTo>
                <a:lnTo>
                  <a:pt x="55867" y="20594"/>
                </a:lnTo>
                <a:lnTo>
                  <a:pt x="55700" y="20204"/>
                </a:lnTo>
                <a:lnTo>
                  <a:pt x="55532" y="19869"/>
                </a:lnTo>
                <a:lnTo>
                  <a:pt x="55309" y="19534"/>
                </a:lnTo>
                <a:lnTo>
                  <a:pt x="55086" y="19199"/>
                </a:lnTo>
                <a:lnTo>
                  <a:pt x="54807" y="18864"/>
                </a:lnTo>
                <a:lnTo>
                  <a:pt x="54472" y="18585"/>
                </a:lnTo>
                <a:lnTo>
                  <a:pt x="54137" y="18362"/>
                </a:lnTo>
                <a:lnTo>
                  <a:pt x="53802" y="18139"/>
                </a:lnTo>
                <a:lnTo>
                  <a:pt x="53467" y="17971"/>
                </a:lnTo>
                <a:lnTo>
                  <a:pt x="53077" y="17804"/>
                </a:lnTo>
                <a:lnTo>
                  <a:pt x="52630" y="17748"/>
                </a:lnTo>
                <a:lnTo>
                  <a:pt x="52239" y="17636"/>
                </a:lnTo>
                <a:lnTo>
                  <a:pt x="51793" y="17636"/>
                </a:lnTo>
                <a:lnTo>
                  <a:pt x="51123" y="17692"/>
                </a:lnTo>
                <a:lnTo>
                  <a:pt x="50509" y="17804"/>
                </a:lnTo>
                <a:lnTo>
                  <a:pt x="49951" y="18027"/>
                </a:lnTo>
                <a:lnTo>
                  <a:pt x="49449" y="18362"/>
                </a:lnTo>
                <a:lnTo>
                  <a:pt x="49170" y="17804"/>
                </a:lnTo>
                <a:lnTo>
                  <a:pt x="48835" y="17302"/>
                </a:lnTo>
                <a:lnTo>
                  <a:pt x="48500" y="16799"/>
                </a:lnTo>
                <a:lnTo>
                  <a:pt x="48110" y="16353"/>
                </a:lnTo>
                <a:lnTo>
                  <a:pt x="47719" y="15906"/>
                </a:lnTo>
                <a:lnTo>
                  <a:pt x="47272" y="15516"/>
                </a:lnTo>
                <a:lnTo>
                  <a:pt x="46826" y="15125"/>
                </a:lnTo>
                <a:lnTo>
                  <a:pt x="46324" y="14790"/>
                </a:lnTo>
                <a:lnTo>
                  <a:pt x="45821" y="14455"/>
                </a:lnTo>
                <a:lnTo>
                  <a:pt x="45263" y="14176"/>
                </a:lnTo>
                <a:lnTo>
                  <a:pt x="44705" y="13953"/>
                </a:lnTo>
                <a:lnTo>
                  <a:pt x="44091" y="13786"/>
                </a:lnTo>
                <a:lnTo>
                  <a:pt x="43533" y="13618"/>
                </a:lnTo>
                <a:lnTo>
                  <a:pt x="42919" y="13507"/>
                </a:lnTo>
                <a:lnTo>
                  <a:pt x="42249" y="13395"/>
                </a:lnTo>
                <a:lnTo>
                  <a:pt x="41580" y="13395"/>
                </a:lnTo>
                <a:lnTo>
                  <a:pt x="41301" y="12000"/>
                </a:lnTo>
                <a:lnTo>
                  <a:pt x="40854" y="10660"/>
                </a:lnTo>
                <a:lnTo>
                  <a:pt x="40352" y="9321"/>
                </a:lnTo>
                <a:lnTo>
                  <a:pt x="39738" y="8093"/>
                </a:lnTo>
                <a:lnTo>
                  <a:pt x="39012" y="6921"/>
                </a:lnTo>
                <a:lnTo>
                  <a:pt x="38175" y="5805"/>
                </a:lnTo>
                <a:lnTo>
                  <a:pt x="37282" y="4800"/>
                </a:lnTo>
                <a:lnTo>
                  <a:pt x="36278" y="3851"/>
                </a:lnTo>
                <a:lnTo>
                  <a:pt x="35161" y="3014"/>
                </a:lnTo>
                <a:lnTo>
                  <a:pt x="34045" y="2233"/>
                </a:lnTo>
                <a:lnTo>
                  <a:pt x="32817" y="1563"/>
                </a:lnTo>
                <a:lnTo>
                  <a:pt x="31534" y="1005"/>
                </a:lnTo>
                <a:lnTo>
                  <a:pt x="30194" y="614"/>
                </a:lnTo>
                <a:lnTo>
                  <a:pt x="28799" y="279"/>
                </a:lnTo>
                <a:lnTo>
                  <a:pt x="27348" y="56"/>
                </a:lnTo>
                <a:lnTo>
                  <a:pt x="26622" y="0"/>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20" name="Shape 20"/>
          <p:cNvSpPr/>
          <p:nvPr/>
        </p:nvSpPr>
        <p:spPr>
          <a:xfrm>
            <a:off x="6843776" y="2764451"/>
            <a:ext cx="1306909" cy="509966"/>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 name="Shape 21"/>
          <p:cNvSpPr/>
          <p:nvPr/>
        </p:nvSpPr>
        <p:spPr>
          <a:xfrm flipH="1">
            <a:off x="-92652" y="2914056"/>
            <a:ext cx="1054299" cy="415849"/>
          </a:xfrm>
          <a:custGeom>
            <a:pathLst>
              <a:path extrusionOk="0" h="22102" w="56035">
                <a:moveTo>
                  <a:pt x="25897" y="0"/>
                </a:moveTo>
                <a:lnTo>
                  <a:pt x="24502" y="56"/>
                </a:lnTo>
                <a:lnTo>
                  <a:pt x="23162" y="224"/>
                </a:lnTo>
                <a:lnTo>
                  <a:pt x="21879" y="503"/>
                </a:lnTo>
                <a:lnTo>
                  <a:pt x="20595" y="893"/>
                </a:lnTo>
                <a:lnTo>
                  <a:pt x="19367" y="1396"/>
                </a:lnTo>
                <a:lnTo>
                  <a:pt x="18195" y="1954"/>
                </a:lnTo>
                <a:lnTo>
                  <a:pt x="17135" y="2679"/>
                </a:lnTo>
                <a:lnTo>
                  <a:pt x="16074" y="3405"/>
                </a:lnTo>
                <a:lnTo>
                  <a:pt x="15070" y="4242"/>
                </a:lnTo>
                <a:lnTo>
                  <a:pt x="14177" y="5191"/>
                </a:lnTo>
                <a:lnTo>
                  <a:pt x="13340" y="6140"/>
                </a:lnTo>
                <a:lnTo>
                  <a:pt x="12614" y="7200"/>
                </a:lnTo>
                <a:lnTo>
                  <a:pt x="11944" y="8316"/>
                </a:lnTo>
                <a:lnTo>
                  <a:pt x="11386" y="9488"/>
                </a:lnTo>
                <a:lnTo>
                  <a:pt x="10884" y="10716"/>
                </a:lnTo>
                <a:lnTo>
                  <a:pt x="10493" y="12000"/>
                </a:lnTo>
                <a:lnTo>
                  <a:pt x="9935" y="11832"/>
                </a:lnTo>
                <a:lnTo>
                  <a:pt x="9321" y="11721"/>
                </a:lnTo>
                <a:lnTo>
                  <a:pt x="8707" y="11609"/>
                </a:lnTo>
                <a:lnTo>
                  <a:pt x="8038" y="11609"/>
                </a:lnTo>
                <a:lnTo>
                  <a:pt x="7200" y="11665"/>
                </a:lnTo>
                <a:lnTo>
                  <a:pt x="6419" y="11776"/>
                </a:lnTo>
                <a:lnTo>
                  <a:pt x="5638" y="11944"/>
                </a:lnTo>
                <a:lnTo>
                  <a:pt x="4912" y="12223"/>
                </a:lnTo>
                <a:lnTo>
                  <a:pt x="4187" y="12558"/>
                </a:lnTo>
                <a:lnTo>
                  <a:pt x="3517" y="13004"/>
                </a:lnTo>
                <a:lnTo>
                  <a:pt x="2903" y="13451"/>
                </a:lnTo>
                <a:lnTo>
                  <a:pt x="2345" y="13953"/>
                </a:lnTo>
                <a:lnTo>
                  <a:pt x="1843" y="14511"/>
                </a:lnTo>
                <a:lnTo>
                  <a:pt x="1396" y="15125"/>
                </a:lnTo>
                <a:lnTo>
                  <a:pt x="950" y="15795"/>
                </a:lnTo>
                <a:lnTo>
                  <a:pt x="615" y="16520"/>
                </a:lnTo>
                <a:lnTo>
                  <a:pt x="336" y="17246"/>
                </a:lnTo>
                <a:lnTo>
                  <a:pt x="168" y="18027"/>
                </a:lnTo>
                <a:lnTo>
                  <a:pt x="57" y="18809"/>
                </a:lnTo>
                <a:lnTo>
                  <a:pt x="1" y="19646"/>
                </a:lnTo>
                <a:lnTo>
                  <a:pt x="1" y="20260"/>
                </a:lnTo>
                <a:lnTo>
                  <a:pt x="112" y="20929"/>
                </a:lnTo>
                <a:lnTo>
                  <a:pt x="224" y="21487"/>
                </a:lnTo>
                <a:lnTo>
                  <a:pt x="391" y="22101"/>
                </a:lnTo>
                <a:lnTo>
                  <a:pt x="56035" y="22101"/>
                </a:lnTo>
                <a:lnTo>
                  <a:pt x="56035" y="21878"/>
                </a:lnTo>
                <a:lnTo>
                  <a:pt x="56035" y="21432"/>
                </a:lnTo>
                <a:lnTo>
                  <a:pt x="55923" y="21041"/>
                </a:lnTo>
                <a:lnTo>
                  <a:pt x="55867" y="20594"/>
                </a:lnTo>
                <a:lnTo>
                  <a:pt x="55700" y="20204"/>
                </a:lnTo>
                <a:lnTo>
                  <a:pt x="55532" y="19869"/>
                </a:lnTo>
                <a:lnTo>
                  <a:pt x="55309" y="19534"/>
                </a:lnTo>
                <a:lnTo>
                  <a:pt x="55086" y="19199"/>
                </a:lnTo>
                <a:lnTo>
                  <a:pt x="54807" y="18864"/>
                </a:lnTo>
                <a:lnTo>
                  <a:pt x="54472" y="18585"/>
                </a:lnTo>
                <a:lnTo>
                  <a:pt x="54137" y="18362"/>
                </a:lnTo>
                <a:lnTo>
                  <a:pt x="53802" y="18139"/>
                </a:lnTo>
                <a:lnTo>
                  <a:pt x="53467" y="17971"/>
                </a:lnTo>
                <a:lnTo>
                  <a:pt x="53077" y="17804"/>
                </a:lnTo>
                <a:lnTo>
                  <a:pt x="52630" y="17748"/>
                </a:lnTo>
                <a:lnTo>
                  <a:pt x="52239" y="17636"/>
                </a:lnTo>
                <a:lnTo>
                  <a:pt x="51793" y="17636"/>
                </a:lnTo>
                <a:lnTo>
                  <a:pt x="51123" y="17692"/>
                </a:lnTo>
                <a:lnTo>
                  <a:pt x="50509" y="17804"/>
                </a:lnTo>
                <a:lnTo>
                  <a:pt x="49951" y="18027"/>
                </a:lnTo>
                <a:lnTo>
                  <a:pt x="49449" y="18362"/>
                </a:lnTo>
                <a:lnTo>
                  <a:pt x="49170" y="17804"/>
                </a:lnTo>
                <a:lnTo>
                  <a:pt x="48835" y="17302"/>
                </a:lnTo>
                <a:lnTo>
                  <a:pt x="48500" y="16799"/>
                </a:lnTo>
                <a:lnTo>
                  <a:pt x="48110" y="16353"/>
                </a:lnTo>
                <a:lnTo>
                  <a:pt x="47719" y="15906"/>
                </a:lnTo>
                <a:lnTo>
                  <a:pt x="47272" y="15516"/>
                </a:lnTo>
                <a:lnTo>
                  <a:pt x="46826" y="15125"/>
                </a:lnTo>
                <a:lnTo>
                  <a:pt x="46324" y="14790"/>
                </a:lnTo>
                <a:lnTo>
                  <a:pt x="45821" y="14455"/>
                </a:lnTo>
                <a:lnTo>
                  <a:pt x="45263" y="14176"/>
                </a:lnTo>
                <a:lnTo>
                  <a:pt x="44705" y="13953"/>
                </a:lnTo>
                <a:lnTo>
                  <a:pt x="44091" y="13786"/>
                </a:lnTo>
                <a:lnTo>
                  <a:pt x="43533" y="13618"/>
                </a:lnTo>
                <a:lnTo>
                  <a:pt x="42919" y="13507"/>
                </a:lnTo>
                <a:lnTo>
                  <a:pt x="42249" y="13395"/>
                </a:lnTo>
                <a:lnTo>
                  <a:pt x="41580" y="13395"/>
                </a:lnTo>
                <a:lnTo>
                  <a:pt x="41301" y="12000"/>
                </a:lnTo>
                <a:lnTo>
                  <a:pt x="40854" y="10660"/>
                </a:lnTo>
                <a:lnTo>
                  <a:pt x="40352" y="9321"/>
                </a:lnTo>
                <a:lnTo>
                  <a:pt x="39738" y="8093"/>
                </a:lnTo>
                <a:lnTo>
                  <a:pt x="39012" y="6921"/>
                </a:lnTo>
                <a:lnTo>
                  <a:pt x="38175" y="5805"/>
                </a:lnTo>
                <a:lnTo>
                  <a:pt x="37282" y="4800"/>
                </a:lnTo>
                <a:lnTo>
                  <a:pt x="36278" y="3851"/>
                </a:lnTo>
                <a:lnTo>
                  <a:pt x="35161" y="3014"/>
                </a:lnTo>
                <a:lnTo>
                  <a:pt x="34045" y="2233"/>
                </a:lnTo>
                <a:lnTo>
                  <a:pt x="32817" y="1563"/>
                </a:lnTo>
                <a:lnTo>
                  <a:pt x="31534" y="1005"/>
                </a:lnTo>
                <a:lnTo>
                  <a:pt x="30194" y="614"/>
                </a:lnTo>
                <a:lnTo>
                  <a:pt x="28799" y="279"/>
                </a:lnTo>
                <a:lnTo>
                  <a:pt x="27348" y="56"/>
                </a:lnTo>
                <a:lnTo>
                  <a:pt x="26622" y="0"/>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Dusk">
  <p:cSld name="BLANK_1">
    <p:bg>
      <p:bgPr>
        <a:gradFill>
          <a:gsLst>
            <a:gs pos="0">
              <a:srgbClr val="FF5050"/>
            </a:gs>
            <a:gs pos="55000">
              <a:srgbClr val="FFA41C"/>
            </a:gs>
            <a:gs pos="82000">
              <a:srgbClr val="FFD300"/>
            </a:gs>
            <a:gs pos="100000">
              <a:srgbClr val="FFFF99"/>
            </a:gs>
          </a:gsLst>
          <a:lin ang="5400700" scaled="0"/>
        </a:gradFill>
      </p:bgPr>
    </p:bg>
    <p:spTree>
      <p:nvGrpSpPr>
        <p:cNvPr id="155" name="Shape 155"/>
        <p:cNvGrpSpPr/>
        <p:nvPr/>
      </p:nvGrpSpPr>
      <p:grpSpPr>
        <a:xfrm>
          <a:off x="0" y="0"/>
          <a:ext cx="0" cy="0"/>
          <a:chOff x="0" y="0"/>
          <a:chExt cx="0" cy="0"/>
        </a:xfrm>
      </p:grpSpPr>
      <p:sp>
        <p:nvSpPr>
          <p:cNvPr id="156" name="Shape 156"/>
          <p:cNvSpPr txBox="1"/>
          <p:nvPr>
            <p:ph idx="12" type="sldNum"/>
          </p:nvPr>
        </p:nvSpPr>
        <p:spPr>
          <a:xfrm>
            <a:off x="8540298" y="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
        <p:nvSpPr>
          <p:cNvPr id="157" name="Shape 157"/>
          <p:cNvSpPr/>
          <p:nvPr/>
        </p:nvSpPr>
        <p:spPr>
          <a:xfrm>
            <a:off x="0" y="3953694"/>
            <a:ext cx="9144000" cy="1178720"/>
          </a:xfrm>
          <a:custGeom>
            <a:pathLst>
              <a:path extrusionOk="0" h="36835" w="285750">
                <a:moveTo>
                  <a:pt x="280169" y="0"/>
                </a:moveTo>
                <a:lnTo>
                  <a:pt x="272802" y="4465"/>
                </a:lnTo>
                <a:lnTo>
                  <a:pt x="272802" y="23441"/>
                </a:lnTo>
                <a:lnTo>
                  <a:pt x="264988" y="23441"/>
                </a:lnTo>
                <a:lnTo>
                  <a:pt x="264988" y="12948"/>
                </a:lnTo>
                <a:lnTo>
                  <a:pt x="260524" y="12948"/>
                </a:lnTo>
                <a:lnTo>
                  <a:pt x="260524" y="6028"/>
                </a:lnTo>
                <a:lnTo>
                  <a:pt x="253157" y="6028"/>
                </a:lnTo>
                <a:lnTo>
                  <a:pt x="253157" y="19869"/>
                </a:lnTo>
                <a:lnTo>
                  <a:pt x="232395" y="15404"/>
                </a:lnTo>
                <a:lnTo>
                  <a:pt x="232395" y="7144"/>
                </a:lnTo>
                <a:lnTo>
                  <a:pt x="225698" y="7144"/>
                </a:lnTo>
                <a:lnTo>
                  <a:pt x="225698" y="19422"/>
                </a:lnTo>
                <a:lnTo>
                  <a:pt x="216098" y="19422"/>
                </a:lnTo>
                <a:lnTo>
                  <a:pt x="216098" y="9153"/>
                </a:lnTo>
                <a:lnTo>
                  <a:pt x="214313" y="9153"/>
                </a:lnTo>
                <a:lnTo>
                  <a:pt x="214313" y="8483"/>
                </a:lnTo>
                <a:lnTo>
                  <a:pt x="210071" y="8483"/>
                </a:lnTo>
                <a:lnTo>
                  <a:pt x="210071" y="9153"/>
                </a:lnTo>
                <a:lnTo>
                  <a:pt x="208731" y="9153"/>
                </a:lnTo>
                <a:lnTo>
                  <a:pt x="208731" y="18083"/>
                </a:lnTo>
                <a:lnTo>
                  <a:pt x="200695" y="18083"/>
                </a:lnTo>
                <a:lnTo>
                  <a:pt x="200695" y="6028"/>
                </a:lnTo>
                <a:lnTo>
                  <a:pt x="198462" y="6028"/>
                </a:lnTo>
                <a:lnTo>
                  <a:pt x="198351" y="5693"/>
                </a:lnTo>
                <a:lnTo>
                  <a:pt x="198239" y="5414"/>
                </a:lnTo>
                <a:lnTo>
                  <a:pt x="198072" y="5135"/>
                </a:lnTo>
                <a:lnTo>
                  <a:pt x="197848" y="4911"/>
                </a:lnTo>
                <a:lnTo>
                  <a:pt x="197625" y="4744"/>
                </a:lnTo>
                <a:lnTo>
                  <a:pt x="197346" y="4577"/>
                </a:lnTo>
                <a:lnTo>
                  <a:pt x="197011" y="4521"/>
                </a:lnTo>
                <a:lnTo>
                  <a:pt x="196676" y="4465"/>
                </a:lnTo>
                <a:lnTo>
                  <a:pt x="196342" y="4521"/>
                </a:lnTo>
                <a:lnTo>
                  <a:pt x="196007" y="4577"/>
                </a:lnTo>
                <a:lnTo>
                  <a:pt x="195728" y="4744"/>
                </a:lnTo>
                <a:lnTo>
                  <a:pt x="195504" y="4911"/>
                </a:lnTo>
                <a:lnTo>
                  <a:pt x="195281" y="5135"/>
                </a:lnTo>
                <a:lnTo>
                  <a:pt x="195114" y="5414"/>
                </a:lnTo>
                <a:lnTo>
                  <a:pt x="195002" y="5693"/>
                </a:lnTo>
                <a:lnTo>
                  <a:pt x="194890" y="6028"/>
                </a:lnTo>
                <a:lnTo>
                  <a:pt x="192881" y="6028"/>
                </a:lnTo>
                <a:lnTo>
                  <a:pt x="192881" y="14734"/>
                </a:lnTo>
                <a:lnTo>
                  <a:pt x="182166" y="14734"/>
                </a:lnTo>
                <a:lnTo>
                  <a:pt x="182166" y="19869"/>
                </a:lnTo>
                <a:lnTo>
                  <a:pt x="172789" y="19869"/>
                </a:lnTo>
                <a:lnTo>
                  <a:pt x="172789" y="14734"/>
                </a:lnTo>
                <a:lnTo>
                  <a:pt x="167432" y="12502"/>
                </a:lnTo>
                <a:lnTo>
                  <a:pt x="167432" y="16967"/>
                </a:lnTo>
                <a:lnTo>
                  <a:pt x="160511" y="16967"/>
                </a:lnTo>
                <a:lnTo>
                  <a:pt x="160511" y="8037"/>
                </a:lnTo>
                <a:lnTo>
                  <a:pt x="154260" y="8037"/>
                </a:lnTo>
                <a:lnTo>
                  <a:pt x="154260" y="6697"/>
                </a:lnTo>
                <a:lnTo>
                  <a:pt x="152251" y="6697"/>
                </a:lnTo>
                <a:lnTo>
                  <a:pt x="152251" y="8037"/>
                </a:lnTo>
                <a:lnTo>
                  <a:pt x="150912" y="8037"/>
                </a:lnTo>
                <a:lnTo>
                  <a:pt x="150912" y="21655"/>
                </a:lnTo>
                <a:lnTo>
                  <a:pt x="138410" y="21655"/>
                </a:lnTo>
                <a:lnTo>
                  <a:pt x="138410" y="8037"/>
                </a:lnTo>
                <a:lnTo>
                  <a:pt x="130597" y="8037"/>
                </a:lnTo>
                <a:lnTo>
                  <a:pt x="130597" y="18976"/>
                </a:lnTo>
                <a:lnTo>
                  <a:pt x="127695" y="18976"/>
                </a:lnTo>
                <a:lnTo>
                  <a:pt x="127695" y="11162"/>
                </a:lnTo>
                <a:lnTo>
                  <a:pt x="121890" y="11162"/>
                </a:lnTo>
                <a:lnTo>
                  <a:pt x="121890" y="18976"/>
                </a:lnTo>
                <a:lnTo>
                  <a:pt x="120774" y="18976"/>
                </a:lnTo>
                <a:lnTo>
                  <a:pt x="120774" y="20538"/>
                </a:lnTo>
                <a:lnTo>
                  <a:pt x="109165" y="20538"/>
                </a:lnTo>
                <a:lnTo>
                  <a:pt x="109165" y="12948"/>
                </a:lnTo>
                <a:lnTo>
                  <a:pt x="99343" y="12948"/>
                </a:lnTo>
                <a:lnTo>
                  <a:pt x="99343" y="11162"/>
                </a:lnTo>
                <a:lnTo>
                  <a:pt x="93762" y="11162"/>
                </a:lnTo>
                <a:lnTo>
                  <a:pt x="93762" y="22994"/>
                </a:lnTo>
                <a:lnTo>
                  <a:pt x="86841" y="22994"/>
                </a:lnTo>
                <a:lnTo>
                  <a:pt x="86841" y="14734"/>
                </a:lnTo>
                <a:lnTo>
                  <a:pt x="84386" y="14734"/>
                </a:lnTo>
                <a:lnTo>
                  <a:pt x="84386" y="12948"/>
                </a:lnTo>
                <a:lnTo>
                  <a:pt x="80144" y="12948"/>
                </a:lnTo>
                <a:lnTo>
                  <a:pt x="80144" y="14734"/>
                </a:lnTo>
                <a:lnTo>
                  <a:pt x="77465" y="14734"/>
                </a:lnTo>
                <a:lnTo>
                  <a:pt x="77465" y="21655"/>
                </a:lnTo>
                <a:lnTo>
                  <a:pt x="56927" y="21655"/>
                </a:lnTo>
                <a:lnTo>
                  <a:pt x="56927" y="16297"/>
                </a:lnTo>
                <a:lnTo>
                  <a:pt x="51346" y="16297"/>
                </a:lnTo>
                <a:lnTo>
                  <a:pt x="51346" y="8037"/>
                </a:lnTo>
                <a:lnTo>
                  <a:pt x="45318" y="10269"/>
                </a:lnTo>
                <a:lnTo>
                  <a:pt x="45318" y="27682"/>
                </a:lnTo>
                <a:lnTo>
                  <a:pt x="33710" y="27682"/>
                </a:lnTo>
                <a:lnTo>
                  <a:pt x="33710" y="11162"/>
                </a:lnTo>
                <a:lnTo>
                  <a:pt x="25673" y="11162"/>
                </a:lnTo>
                <a:lnTo>
                  <a:pt x="25673" y="21878"/>
                </a:lnTo>
                <a:lnTo>
                  <a:pt x="8037" y="21878"/>
                </a:lnTo>
                <a:lnTo>
                  <a:pt x="8037" y="16967"/>
                </a:lnTo>
                <a:lnTo>
                  <a:pt x="0" y="16967"/>
                </a:lnTo>
                <a:lnTo>
                  <a:pt x="0" y="36835"/>
                </a:lnTo>
                <a:lnTo>
                  <a:pt x="285750" y="36835"/>
                </a:lnTo>
                <a:lnTo>
                  <a:pt x="285750" y="16743"/>
                </a:lnTo>
                <a:lnTo>
                  <a:pt x="280169" y="16743"/>
                </a:lnTo>
                <a:lnTo>
                  <a:pt x="280169" y="0"/>
                </a:lnTo>
                <a:close/>
              </a:path>
            </a:pathLst>
          </a:custGeom>
          <a:solidFill>
            <a:srgbClr val="871C48">
              <a:alpha val="2346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8" name="Shape 158"/>
          <p:cNvSpPr/>
          <p:nvPr/>
        </p:nvSpPr>
        <p:spPr>
          <a:xfrm>
            <a:off x="35712" y="4025118"/>
            <a:ext cx="9072576" cy="1107296"/>
          </a:xfrm>
          <a:custGeom>
            <a:pathLst>
              <a:path extrusionOk="0" h="34603" w="283518">
                <a:moveTo>
                  <a:pt x="110059" y="1"/>
                </a:moveTo>
                <a:lnTo>
                  <a:pt x="110059" y="2010"/>
                </a:lnTo>
                <a:lnTo>
                  <a:pt x="108273" y="2010"/>
                </a:lnTo>
                <a:lnTo>
                  <a:pt x="108273" y="5135"/>
                </a:lnTo>
                <a:lnTo>
                  <a:pt x="105817" y="5135"/>
                </a:lnTo>
                <a:lnTo>
                  <a:pt x="105817" y="29245"/>
                </a:lnTo>
                <a:lnTo>
                  <a:pt x="100236" y="29245"/>
                </a:lnTo>
                <a:lnTo>
                  <a:pt x="100236" y="16297"/>
                </a:lnTo>
                <a:lnTo>
                  <a:pt x="90413" y="16297"/>
                </a:lnTo>
                <a:lnTo>
                  <a:pt x="90413" y="26622"/>
                </a:lnTo>
                <a:lnTo>
                  <a:pt x="83046" y="29859"/>
                </a:lnTo>
                <a:lnTo>
                  <a:pt x="83046" y="22771"/>
                </a:lnTo>
                <a:lnTo>
                  <a:pt x="80144" y="22771"/>
                </a:lnTo>
                <a:lnTo>
                  <a:pt x="80144" y="29245"/>
                </a:lnTo>
                <a:lnTo>
                  <a:pt x="73224" y="29245"/>
                </a:lnTo>
                <a:lnTo>
                  <a:pt x="73224" y="24557"/>
                </a:lnTo>
                <a:lnTo>
                  <a:pt x="69429" y="24557"/>
                </a:lnTo>
                <a:lnTo>
                  <a:pt x="69429" y="11386"/>
                </a:lnTo>
                <a:lnTo>
                  <a:pt x="59159" y="13228"/>
                </a:lnTo>
                <a:lnTo>
                  <a:pt x="59159" y="24557"/>
                </a:lnTo>
                <a:lnTo>
                  <a:pt x="53355" y="24557"/>
                </a:lnTo>
                <a:lnTo>
                  <a:pt x="53355" y="29245"/>
                </a:lnTo>
                <a:lnTo>
                  <a:pt x="45765" y="29245"/>
                </a:lnTo>
                <a:lnTo>
                  <a:pt x="45765" y="13842"/>
                </a:lnTo>
                <a:lnTo>
                  <a:pt x="41747" y="13842"/>
                </a:lnTo>
                <a:lnTo>
                  <a:pt x="41747" y="5135"/>
                </a:lnTo>
                <a:lnTo>
                  <a:pt x="28352" y="5135"/>
                </a:lnTo>
                <a:lnTo>
                  <a:pt x="28352" y="25450"/>
                </a:lnTo>
                <a:lnTo>
                  <a:pt x="20762" y="25450"/>
                </a:lnTo>
                <a:lnTo>
                  <a:pt x="20762" y="16297"/>
                </a:lnTo>
                <a:lnTo>
                  <a:pt x="19311" y="16297"/>
                </a:lnTo>
                <a:lnTo>
                  <a:pt x="19143" y="15348"/>
                </a:lnTo>
                <a:lnTo>
                  <a:pt x="19032" y="14902"/>
                </a:lnTo>
                <a:lnTo>
                  <a:pt x="18864" y="14511"/>
                </a:lnTo>
                <a:lnTo>
                  <a:pt x="18585" y="14121"/>
                </a:lnTo>
                <a:lnTo>
                  <a:pt x="18306" y="13786"/>
                </a:lnTo>
                <a:lnTo>
                  <a:pt x="17915" y="13507"/>
                </a:lnTo>
                <a:lnTo>
                  <a:pt x="17525" y="13339"/>
                </a:lnTo>
                <a:lnTo>
                  <a:pt x="17078" y="13228"/>
                </a:lnTo>
                <a:lnTo>
                  <a:pt x="16632" y="13172"/>
                </a:lnTo>
                <a:lnTo>
                  <a:pt x="16185" y="13228"/>
                </a:lnTo>
                <a:lnTo>
                  <a:pt x="15739" y="13339"/>
                </a:lnTo>
                <a:lnTo>
                  <a:pt x="15348" y="13507"/>
                </a:lnTo>
                <a:lnTo>
                  <a:pt x="14957" y="13786"/>
                </a:lnTo>
                <a:lnTo>
                  <a:pt x="14678" y="14121"/>
                </a:lnTo>
                <a:lnTo>
                  <a:pt x="14399" y="14511"/>
                </a:lnTo>
                <a:lnTo>
                  <a:pt x="14232" y="14902"/>
                </a:lnTo>
                <a:lnTo>
                  <a:pt x="14120" y="15348"/>
                </a:lnTo>
                <a:lnTo>
                  <a:pt x="13953" y="16297"/>
                </a:lnTo>
                <a:lnTo>
                  <a:pt x="12502" y="16297"/>
                </a:lnTo>
                <a:lnTo>
                  <a:pt x="12502" y="21153"/>
                </a:lnTo>
                <a:lnTo>
                  <a:pt x="4242" y="23385"/>
                </a:lnTo>
                <a:lnTo>
                  <a:pt x="4242" y="29245"/>
                </a:lnTo>
                <a:lnTo>
                  <a:pt x="0" y="29245"/>
                </a:lnTo>
                <a:lnTo>
                  <a:pt x="0" y="34603"/>
                </a:lnTo>
                <a:lnTo>
                  <a:pt x="283518" y="34603"/>
                </a:lnTo>
                <a:lnTo>
                  <a:pt x="283518" y="25450"/>
                </a:lnTo>
                <a:lnTo>
                  <a:pt x="275258" y="25450"/>
                </a:lnTo>
                <a:lnTo>
                  <a:pt x="275258" y="11163"/>
                </a:lnTo>
                <a:lnTo>
                  <a:pt x="268114" y="11163"/>
                </a:lnTo>
                <a:lnTo>
                  <a:pt x="268114" y="19423"/>
                </a:lnTo>
                <a:lnTo>
                  <a:pt x="255389" y="19423"/>
                </a:lnTo>
                <a:lnTo>
                  <a:pt x="255389" y="29245"/>
                </a:lnTo>
                <a:lnTo>
                  <a:pt x="247576" y="29245"/>
                </a:lnTo>
                <a:lnTo>
                  <a:pt x="247576" y="5135"/>
                </a:lnTo>
                <a:lnTo>
                  <a:pt x="244450" y="5135"/>
                </a:lnTo>
                <a:lnTo>
                  <a:pt x="244450" y="4075"/>
                </a:lnTo>
                <a:lnTo>
                  <a:pt x="244339" y="3405"/>
                </a:lnTo>
                <a:lnTo>
                  <a:pt x="244171" y="2791"/>
                </a:lnTo>
                <a:lnTo>
                  <a:pt x="243892" y="2289"/>
                </a:lnTo>
                <a:lnTo>
                  <a:pt x="243502" y="1787"/>
                </a:lnTo>
                <a:lnTo>
                  <a:pt x="242999" y="1452"/>
                </a:lnTo>
                <a:lnTo>
                  <a:pt x="242441" y="1117"/>
                </a:lnTo>
                <a:lnTo>
                  <a:pt x="241883" y="949"/>
                </a:lnTo>
                <a:lnTo>
                  <a:pt x="241213" y="894"/>
                </a:lnTo>
                <a:lnTo>
                  <a:pt x="240544" y="949"/>
                </a:lnTo>
                <a:lnTo>
                  <a:pt x="239986" y="1117"/>
                </a:lnTo>
                <a:lnTo>
                  <a:pt x="239427" y="1452"/>
                </a:lnTo>
                <a:lnTo>
                  <a:pt x="238925" y="1787"/>
                </a:lnTo>
                <a:lnTo>
                  <a:pt x="238534" y="2289"/>
                </a:lnTo>
                <a:lnTo>
                  <a:pt x="238255" y="2791"/>
                </a:lnTo>
                <a:lnTo>
                  <a:pt x="238088" y="3405"/>
                </a:lnTo>
                <a:lnTo>
                  <a:pt x="237976" y="4075"/>
                </a:lnTo>
                <a:lnTo>
                  <a:pt x="237976" y="5135"/>
                </a:lnTo>
                <a:lnTo>
                  <a:pt x="235074" y="5135"/>
                </a:lnTo>
                <a:lnTo>
                  <a:pt x="235074" y="21878"/>
                </a:lnTo>
                <a:lnTo>
                  <a:pt x="226368" y="30864"/>
                </a:lnTo>
                <a:lnTo>
                  <a:pt x="226368" y="894"/>
                </a:lnTo>
                <a:lnTo>
                  <a:pt x="221010" y="5637"/>
                </a:lnTo>
                <a:lnTo>
                  <a:pt x="221010" y="21432"/>
                </a:lnTo>
                <a:lnTo>
                  <a:pt x="216322" y="21432"/>
                </a:lnTo>
                <a:lnTo>
                  <a:pt x="216322" y="13842"/>
                </a:lnTo>
                <a:lnTo>
                  <a:pt x="204490" y="13842"/>
                </a:lnTo>
                <a:lnTo>
                  <a:pt x="204490" y="29245"/>
                </a:lnTo>
                <a:lnTo>
                  <a:pt x="195114" y="29245"/>
                </a:lnTo>
                <a:lnTo>
                  <a:pt x="195114" y="11163"/>
                </a:lnTo>
                <a:lnTo>
                  <a:pt x="185961" y="11163"/>
                </a:lnTo>
                <a:lnTo>
                  <a:pt x="185961" y="29245"/>
                </a:lnTo>
                <a:lnTo>
                  <a:pt x="177255" y="29245"/>
                </a:lnTo>
                <a:lnTo>
                  <a:pt x="177255" y="16297"/>
                </a:lnTo>
                <a:lnTo>
                  <a:pt x="174799" y="16297"/>
                </a:lnTo>
                <a:lnTo>
                  <a:pt x="174799" y="29692"/>
                </a:lnTo>
                <a:lnTo>
                  <a:pt x="166316" y="26678"/>
                </a:lnTo>
                <a:lnTo>
                  <a:pt x="166316" y="19423"/>
                </a:lnTo>
                <a:lnTo>
                  <a:pt x="163190" y="19423"/>
                </a:lnTo>
                <a:lnTo>
                  <a:pt x="163190" y="11832"/>
                </a:lnTo>
                <a:lnTo>
                  <a:pt x="155600" y="11832"/>
                </a:lnTo>
                <a:lnTo>
                  <a:pt x="155600" y="19423"/>
                </a:lnTo>
                <a:lnTo>
                  <a:pt x="144884" y="19423"/>
                </a:lnTo>
                <a:lnTo>
                  <a:pt x="144884" y="15293"/>
                </a:lnTo>
                <a:lnTo>
                  <a:pt x="134615" y="11609"/>
                </a:lnTo>
                <a:lnTo>
                  <a:pt x="134615" y="23664"/>
                </a:lnTo>
                <a:lnTo>
                  <a:pt x="123900" y="23664"/>
                </a:lnTo>
                <a:lnTo>
                  <a:pt x="123900" y="13842"/>
                </a:lnTo>
                <a:lnTo>
                  <a:pt x="117426" y="13842"/>
                </a:lnTo>
                <a:lnTo>
                  <a:pt x="117426" y="5135"/>
                </a:lnTo>
                <a:lnTo>
                  <a:pt x="114523" y="5135"/>
                </a:lnTo>
                <a:lnTo>
                  <a:pt x="114523" y="2010"/>
                </a:lnTo>
                <a:lnTo>
                  <a:pt x="112738" y="2010"/>
                </a:lnTo>
                <a:lnTo>
                  <a:pt x="112738" y="1"/>
                </a:lnTo>
                <a:close/>
              </a:path>
            </a:pathLst>
          </a:custGeom>
          <a:solidFill>
            <a:srgbClr val="FFA41C"/>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9" name="Shape 159"/>
          <p:cNvSpPr/>
          <p:nvPr/>
        </p:nvSpPr>
        <p:spPr>
          <a:xfrm>
            <a:off x="0" y="3886185"/>
            <a:ext cx="9144000" cy="1257312"/>
          </a:xfrm>
          <a:custGeom>
            <a:pathLst>
              <a:path extrusionOk="0" h="39291" w="285750">
                <a:moveTo>
                  <a:pt x="241381" y="11832"/>
                </a:moveTo>
                <a:lnTo>
                  <a:pt x="241381" y="15348"/>
                </a:lnTo>
                <a:lnTo>
                  <a:pt x="239762" y="15348"/>
                </a:lnTo>
                <a:lnTo>
                  <a:pt x="239762" y="11832"/>
                </a:lnTo>
                <a:close/>
                <a:moveTo>
                  <a:pt x="244450" y="11832"/>
                </a:moveTo>
                <a:lnTo>
                  <a:pt x="244450" y="15348"/>
                </a:lnTo>
                <a:lnTo>
                  <a:pt x="242832" y="15348"/>
                </a:lnTo>
                <a:lnTo>
                  <a:pt x="242832" y="11832"/>
                </a:lnTo>
                <a:close/>
                <a:moveTo>
                  <a:pt x="226591" y="8484"/>
                </a:moveTo>
                <a:lnTo>
                  <a:pt x="226591" y="17190"/>
                </a:lnTo>
                <a:lnTo>
                  <a:pt x="225698" y="17190"/>
                </a:lnTo>
                <a:lnTo>
                  <a:pt x="225698" y="9600"/>
                </a:lnTo>
                <a:lnTo>
                  <a:pt x="226591" y="8484"/>
                </a:lnTo>
                <a:close/>
                <a:moveTo>
                  <a:pt x="241381" y="17134"/>
                </a:moveTo>
                <a:lnTo>
                  <a:pt x="241381" y="20650"/>
                </a:lnTo>
                <a:lnTo>
                  <a:pt x="239762" y="20650"/>
                </a:lnTo>
                <a:lnTo>
                  <a:pt x="239762" y="17134"/>
                </a:lnTo>
                <a:close/>
                <a:moveTo>
                  <a:pt x="244450" y="17134"/>
                </a:moveTo>
                <a:lnTo>
                  <a:pt x="244450" y="20650"/>
                </a:lnTo>
                <a:lnTo>
                  <a:pt x="242832" y="20650"/>
                </a:lnTo>
                <a:lnTo>
                  <a:pt x="242832" y="17134"/>
                </a:lnTo>
                <a:close/>
                <a:moveTo>
                  <a:pt x="194221" y="17860"/>
                </a:moveTo>
                <a:lnTo>
                  <a:pt x="194221" y="21320"/>
                </a:lnTo>
                <a:lnTo>
                  <a:pt x="192212" y="21320"/>
                </a:lnTo>
                <a:lnTo>
                  <a:pt x="192212" y="17860"/>
                </a:lnTo>
                <a:close/>
                <a:moveTo>
                  <a:pt x="216098" y="20762"/>
                </a:moveTo>
                <a:lnTo>
                  <a:pt x="216098" y="21822"/>
                </a:lnTo>
                <a:lnTo>
                  <a:pt x="207169" y="21822"/>
                </a:lnTo>
                <a:lnTo>
                  <a:pt x="207169" y="20762"/>
                </a:lnTo>
                <a:close/>
                <a:moveTo>
                  <a:pt x="64517" y="19869"/>
                </a:moveTo>
                <a:lnTo>
                  <a:pt x="64517" y="21878"/>
                </a:lnTo>
                <a:lnTo>
                  <a:pt x="62508" y="21878"/>
                </a:lnTo>
                <a:lnTo>
                  <a:pt x="62508" y="19869"/>
                </a:lnTo>
                <a:close/>
                <a:moveTo>
                  <a:pt x="68312" y="19869"/>
                </a:moveTo>
                <a:lnTo>
                  <a:pt x="68312" y="21878"/>
                </a:lnTo>
                <a:lnTo>
                  <a:pt x="66303" y="21878"/>
                </a:lnTo>
                <a:lnTo>
                  <a:pt x="66303" y="19869"/>
                </a:lnTo>
                <a:close/>
                <a:moveTo>
                  <a:pt x="45318" y="21208"/>
                </a:moveTo>
                <a:lnTo>
                  <a:pt x="45318" y="22213"/>
                </a:lnTo>
                <a:lnTo>
                  <a:pt x="40853" y="22213"/>
                </a:lnTo>
                <a:lnTo>
                  <a:pt x="40853" y="21208"/>
                </a:lnTo>
                <a:close/>
                <a:moveTo>
                  <a:pt x="138522" y="19423"/>
                </a:moveTo>
                <a:lnTo>
                  <a:pt x="138857" y="19478"/>
                </a:lnTo>
                <a:lnTo>
                  <a:pt x="139192" y="19534"/>
                </a:lnTo>
                <a:lnTo>
                  <a:pt x="139471" y="19702"/>
                </a:lnTo>
                <a:lnTo>
                  <a:pt x="139694" y="19925"/>
                </a:lnTo>
                <a:lnTo>
                  <a:pt x="139917" y="20148"/>
                </a:lnTo>
                <a:lnTo>
                  <a:pt x="140084" y="20427"/>
                </a:lnTo>
                <a:lnTo>
                  <a:pt x="140140" y="20762"/>
                </a:lnTo>
                <a:lnTo>
                  <a:pt x="140196" y="21097"/>
                </a:lnTo>
                <a:lnTo>
                  <a:pt x="140140" y="21432"/>
                </a:lnTo>
                <a:lnTo>
                  <a:pt x="140084" y="21767"/>
                </a:lnTo>
                <a:lnTo>
                  <a:pt x="139917" y="22046"/>
                </a:lnTo>
                <a:lnTo>
                  <a:pt x="139694" y="22269"/>
                </a:lnTo>
                <a:lnTo>
                  <a:pt x="139471" y="22492"/>
                </a:lnTo>
                <a:lnTo>
                  <a:pt x="139192" y="22660"/>
                </a:lnTo>
                <a:lnTo>
                  <a:pt x="138857" y="22715"/>
                </a:lnTo>
                <a:lnTo>
                  <a:pt x="138522" y="22771"/>
                </a:lnTo>
                <a:lnTo>
                  <a:pt x="138187" y="22715"/>
                </a:lnTo>
                <a:lnTo>
                  <a:pt x="137852" y="22660"/>
                </a:lnTo>
                <a:lnTo>
                  <a:pt x="137573" y="22492"/>
                </a:lnTo>
                <a:lnTo>
                  <a:pt x="137350" y="22269"/>
                </a:lnTo>
                <a:lnTo>
                  <a:pt x="137127" y="22046"/>
                </a:lnTo>
                <a:lnTo>
                  <a:pt x="136959" y="21767"/>
                </a:lnTo>
                <a:lnTo>
                  <a:pt x="136903" y="21432"/>
                </a:lnTo>
                <a:lnTo>
                  <a:pt x="136847" y="21097"/>
                </a:lnTo>
                <a:lnTo>
                  <a:pt x="136903" y="20762"/>
                </a:lnTo>
                <a:lnTo>
                  <a:pt x="136959" y="20427"/>
                </a:lnTo>
                <a:lnTo>
                  <a:pt x="137127" y="20148"/>
                </a:lnTo>
                <a:lnTo>
                  <a:pt x="137350" y="19925"/>
                </a:lnTo>
                <a:lnTo>
                  <a:pt x="137573" y="19702"/>
                </a:lnTo>
                <a:lnTo>
                  <a:pt x="137852" y="19534"/>
                </a:lnTo>
                <a:lnTo>
                  <a:pt x="138187" y="19478"/>
                </a:lnTo>
                <a:lnTo>
                  <a:pt x="138522" y="19423"/>
                </a:lnTo>
                <a:close/>
                <a:moveTo>
                  <a:pt x="64517" y="22883"/>
                </a:moveTo>
                <a:lnTo>
                  <a:pt x="64517" y="24892"/>
                </a:lnTo>
                <a:lnTo>
                  <a:pt x="62508" y="24892"/>
                </a:lnTo>
                <a:lnTo>
                  <a:pt x="62508" y="22883"/>
                </a:lnTo>
                <a:close/>
                <a:moveTo>
                  <a:pt x="68312" y="22883"/>
                </a:moveTo>
                <a:lnTo>
                  <a:pt x="68312" y="24892"/>
                </a:lnTo>
                <a:lnTo>
                  <a:pt x="66303" y="24892"/>
                </a:lnTo>
                <a:lnTo>
                  <a:pt x="66303" y="22883"/>
                </a:lnTo>
                <a:close/>
                <a:moveTo>
                  <a:pt x="216098" y="24334"/>
                </a:moveTo>
                <a:lnTo>
                  <a:pt x="216098" y="25450"/>
                </a:lnTo>
                <a:lnTo>
                  <a:pt x="207169" y="25450"/>
                </a:lnTo>
                <a:lnTo>
                  <a:pt x="207169" y="24334"/>
                </a:lnTo>
                <a:close/>
                <a:moveTo>
                  <a:pt x="45318" y="24501"/>
                </a:moveTo>
                <a:lnTo>
                  <a:pt x="45318" y="25506"/>
                </a:lnTo>
                <a:lnTo>
                  <a:pt x="40853" y="25506"/>
                </a:lnTo>
                <a:lnTo>
                  <a:pt x="40853" y="24501"/>
                </a:lnTo>
                <a:close/>
                <a:moveTo>
                  <a:pt x="241381" y="22380"/>
                </a:moveTo>
                <a:lnTo>
                  <a:pt x="241381" y="25897"/>
                </a:lnTo>
                <a:lnTo>
                  <a:pt x="239762" y="25897"/>
                </a:lnTo>
                <a:lnTo>
                  <a:pt x="239762" y="22380"/>
                </a:lnTo>
                <a:close/>
                <a:moveTo>
                  <a:pt x="244450" y="22380"/>
                </a:moveTo>
                <a:lnTo>
                  <a:pt x="244450" y="25897"/>
                </a:lnTo>
                <a:lnTo>
                  <a:pt x="242832" y="25897"/>
                </a:lnTo>
                <a:lnTo>
                  <a:pt x="242832" y="22380"/>
                </a:lnTo>
                <a:close/>
                <a:moveTo>
                  <a:pt x="194221" y="23106"/>
                </a:moveTo>
                <a:lnTo>
                  <a:pt x="194221" y="26566"/>
                </a:lnTo>
                <a:lnTo>
                  <a:pt x="192212" y="26566"/>
                </a:lnTo>
                <a:lnTo>
                  <a:pt x="192212" y="23106"/>
                </a:lnTo>
                <a:close/>
                <a:moveTo>
                  <a:pt x="64517" y="25897"/>
                </a:moveTo>
                <a:lnTo>
                  <a:pt x="64517" y="27906"/>
                </a:lnTo>
                <a:lnTo>
                  <a:pt x="62508" y="27906"/>
                </a:lnTo>
                <a:lnTo>
                  <a:pt x="62508" y="25897"/>
                </a:lnTo>
                <a:close/>
                <a:moveTo>
                  <a:pt x="68312" y="25897"/>
                </a:moveTo>
                <a:lnTo>
                  <a:pt x="68312" y="27906"/>
                </a:lnTo>
                <a:lnTo>
                  <a:pt x="66303" y="27906"/>
                </a:lnTo>
                <a:lnTo>
                  <a:pt x="66303" y="25897"/>
                </a:lnTo>
                <a:close/>
                <a:moveTo>
                  <a:pt x="45318" y="27850"/>
                </a:moveTo>
                <a:lnTo>
                  <a:pt x="45318" y="28854"/>
                </a:lnTo>
                <a:lnTo>
                  <a:pt x="40853" y="28854"/>
                </a:lnTo>
                <a:lnTo>
                  <a:pt x="40853" y="27850"/>
                </a:lnTo>
                <a:close/>
                <a:moveTo>
                  <a:pt x="216098" y="27906"/>
                </a:moveTo>
                <a:lnTo>
                  <a:pt x="216098" y="29022"/>
                </a:lnTo>
                <a:lnTo>
                  <a:pt x="207169" y="29022"/>
                </a:lnTo>
                <a:lnTo>
                  <a:pt x="207169" y="27906"/>
                </a:lnTo>
                <a:close/>
                <a:moveTo>
                  <a:pt x="82767" y="28352"/>
                </a:moveTo>
                <a:lnTo>
                  <a:pt x="82934" y="28408"/>
                </a:lnTo>
                <a:lnTo>
                  <a:pt x="83214" y="28631"/>
                </a:lnTo>
                <a:lnTo>
                  <a:pt x="83437" y="28910"/>
                </a:lnTo>
                <a:lnTo>
                  <a:pt x="83493" y="29078"/>
                </a:lnTo>
                <a:lnTo>
                  <a:pt x="83493" y="29245"/>
                </a:lnTo>
                <a:lnTo>
                  <a:pt x="83493" y="29413"/>
                </a:lnTo>
                <a:lnTo>
                  <a:pt x="83437" y="29580"/>
                </a:lnTo>
                <a:lnTo>
                  <a:pt x="83214" y="29859"/>
                </a:lnTo>
                <a:lnTo>
                  <a:pt x="82934" y="30082"/>
                </a:lnTo>
                <a:lnTo>
                  <a:pt x="82767" y="30138"/>
                </a:lnTo>
                <a:lnTo>
                  <a:pt x="82432" y="30138"/>
                </a:lnTo>
                <a:lnTo>
                  <a:pt x="82265" y="30082"/>
                </a:lnTo>
                <a:lnTo>
                  <a:pt x="81986" y="29859"/>
                </a:lnTo>
                <a:lnTo>
                  <a:pt x="81762" y="29580"/>
                </a:lnTo>
                <a:lnTo>
                  <a:pt x="81707" y="29413"/>
                </a:lnTo>
                <a:lnTo>
                  <a:pt x="81707" y="29245"/>
                </a:lnTo>
                <a:lnTo>
                  <a:pt x="81707" y="29078"/>
                </a:lnTo>
                <a:lnTo>
                  <a:pt x="81762" y="28910"/>
                </a:lnTo>
                <a:lnTo>
                  <a:pt x="81986" y="28631"/>
                </a:lnTo>
                <a:lnTo>
                  <a:pt x="82265" y="28408"/>
                </a:lnTo>
                <a:lnTo>
                  <a:pt x="82432" y="28352"/>
                </a:lnTo>
                <a:close/>
                <a:moveTo>
                  <a:pt x="45318" y="31143"/>
                </a:moveTo>
                <a:lnTo>
                  <a:pt x="45318" y="32147"/>
                </a:lnTo>
                <a:lnTo>
                  <a:pt x="40853" y="32147"/>
                </a:lnTo>
                <a:lnTo>
                  <a:pt x="40853" y="31143"/>
                </a:lnTo>
                <a:close/>
                <a:moveTo>
                  <a:pt x="8037" y="28352"/>
                </a:moveTo>
                <a:lnTo>
                  <a:pt x="8037" y="32594"/>
                </a:lnTo>
                <a:lnTo>
                  <a:pt x="6028" y="32594"/>
                </a:lnTo>
                <a:lnTo>
                  <a:pt x="6028" y="28352"/>
                </a:lnTo>
                <a:close/>
                <a:moveTo>
                  <a:pt x="216098" y="31533"/>
                </a:moveTo>
                <a:lnTo>
                  <a:pt x="216098" y="32594"/>
                </a:lnTo>
                <a:lnTo>
                  <a:pt x="207169" y="32594"/>
                </a:lnTo>
                <a:lnTo>
                  <a:pt x="207169" y="31533"/>
                </a:lnTo>
                <a:close/>
                <a:moveTo>
                  <a:pt x="82767" y="31924"/>
                </a:moveTo>
                <a:lnTo>
                  <a:pt x="82934" y="31980"/>
                </a:lnTo>
                <a:lnTo>
                  <a:pt x="83214" y="32203"/>
                </a:lnTo>
                <a:lnTo>
                  <a:pt x="83437" y="32482"/>
                </a:lnTo>
                <a:lnTo>
                  <a:pt x="83493" y="32650"/>
                </a:lnTo>
                <a:lnTo>
                  <a:pt x="83493" y="32817"/>
                </a:lnTo>
                <a:lnTo>
                  <a:pt x="83493" y="32984"/>
                </a:lnTo>
                <a:lnTo>
                  <a:pt x="83437" y="33152"/>
                </a:lnTo>
                <a:lnTo>
                  <a:pt x="83214" y="33431"/>
                </a:lnTo>
                <a:lnTo>
                  <a:pt x="82934" y="33654"/>
                </a:lnTo>
                <a:lnTo>
                  <a:pt x="82767" y="33710"/>
                </a:lnTo>
                <a:lnTo>
                  <a:pt x="82432" y="33710"/>
                </a:lnTo>
                <a:lnTo>
                  <a:pt x="82265" y="33654"/>
                </a:lnTo>
                <a:lnTo>
                  <a:pt x="81986" y="33431"/>
                </a:lnTo>
                <a:lnTo>
                  <a:pt x="81762" y="33152"/>
                </a:lnTo>
                <a:lnTo>
                  <a:pt x="81707" y="32984"/>
                </a:lnTo>
                <a:lnTo>
                  <a:pt x="81707" y="32817"/>
                </a:lnTo>
                <a:lnTo>
                  <a:pt x="81707" y="32650"/>
                </a:lnTo>
                <a:lnTo>
                  <a:pt x="81762" y="32482"/>
                </a:lnTo>
                <a:lnTo>
                  <a:pt x="81986" y="32203"/>
                </a:lnTo>
                <a:lnTo>
                  <a:pt x="82265" y="31980"/>
                </a:lnTo>
                <a:lnTo>
                  <a:pt x="82432" y="31924"/>
                </a:lnTo>
                <a:close/>
                <a:moveTo>
                  <a:pt x="109835" y="11609"/>
                </a:moveTo>
                <a:lnTo>
                  <a:pt x="109835" y="34603"/>
                </a:lnTo>
                <a:lnTo>
                  <a:pt x="109165" y="34603"/>
                </a:lnTo>
                <a:lnTo>
                  <a:pt x="109165" y="11609"/>
                </a:lnTo>
                <a:close/>
                <a:moveTo>
                  <a:pt x="112068" y="11609"/>
                </a:moveTo>
                <a:lnTo>
                  <a:pt x="112068" y="34603"/>
                </a:lnTo>
                <a:lnTo>
                  <a:pt x="111398" y="34603"/>
                </a:lnTo>
                <a:lnTo>
                  <a:pt x="111398" y="11609"/>
                </a:lnTo>
                <a:close/>
                <a:moveTo>
                  <a:pt x="114300" y="11609"/>
                </a:moveTo>
                <a:lnTo>
                  <a:pt x="114300" y="34603"/>
                </a:lnTo>
                <a:lnTo>
                  <a:pt x="113630" y="34603"/>
                </a:lnTo>
                <a:lnTo>
                  <a:pt x="113630" y="11609"/>
                </a:lnTo>
                <a:close/>
                <a:moveTo>
                  <a:pt x="116532" y="11609"/>
                </a:moveTo>
                <a:lnTo>
                  <a:pt x="116532" y="34603"/>
                </a:lnTo>
                <a:lnTo>
                  <a:pt x="115863" y="34603"/>
                </a:lnTo>
                <a:lnTo>
                  <a:pt x="115863" y="11609"/>
                </a:lnTo>
                <a:close/>
                <a:moveTo>
                  <a:pt x="45318" y="34491"/>
                </a:moveTo>
                <a:lnTo>
                  <a:pt x="45318" y="35496"/>
                </a:lnTo>
                <a:lnTo>
                  <a:pt x="40853" y="35496"/>
                </a:lnTo>
                <a:lnTo>
                  <a:pt x="40853" y="34491"/>
                </a:lnTo>
                <a:close/>
                <a:moveTo>
                  <a:pt x="112291" y="1"/>
                </a:moveTo>
                <a:lnTo>
                  <a:pt x="112291" y="3572"/>
                </a:lnTo>
                <a:lnTo>
                  <a:pt x="110058" y="3572"/>
                </a:lnTo>
                <a:lnTo>
                  <a:pt x="110058" y="5582"/>
                </a:lnTo>
                <a:lnTo>
                  <a:pt x="108272" y="5582"/>
                </a:lnTo>
                <a:lnTo>
                  <a:pt x="108272" y="8707"/>
                </a:lnTo>
                <a:lnTo>
                  <a:pt x="105817" y="8707"/>
                </a:lnTo>
                <a:lnTo>
                  <a:pt x="105817" y="32817"/>
                </a:lnTo>
                <a:lnTo>
                  <a:pt x="102468" y="32817"/>
                </a:lnTo>
                <a:lnTo>
                  <a:pt x="102468" y="19869"/>
                </a:lnTo>
                <a:lnTo>
                  <a:pt x="90413" y="19869"/>
                </a:lnTo>
                <a:lnTo>
                  <a:pt x="90413" y="30585"/>
                </a:lnTo>
                <a:lnTo>
                  <a:pt x="85279" y="32817"/>
                </a:lnTo>
                <a:lnTo>
                  <a:pt x="85279" y="26343"/>
                </a:lnTo>
                <a:lnTo>
                  <a:pt x="80144" y="26343"/>
                </a:lnTo>
                <a:lnTo>
                  <a:pt x="80144" y="32817"/>
                </a:lnTo>
                <a:lnTo>
                  <a:pt x="75456" y="32817"/>
                </a:lnTo>
                <a:lnTo>
                  <a:pt x="75456" y="28129"/>
                </a:lnTo>
                <a:lnTo>
                  <a:pt x="71661" y="28129"/>
                </a:lnTo>
                <a:lnTo>
                  <a:pt x="71661" y="14734"/>
                </a:lnTo>
                <a:lnTo>
                  <a:pt x="59159" y="16967"/>
                </a:lnTo>
                <a:lnTo>
                  <a:pt x="59159" y="28129"/>
                </a:lnTo>
                <a:lnTo>
                  <a:pt x="53355" y="28129"/>
                </a:lnTo>
                <a:lnTo>
                  <a:pt x="53355" y="32817"/>
                </a:lnTo>
                <a:lnTo>
                  <a:pt x="47997" y="32817"/>
                </a:lnTo>
                <a:lnTo>
                  <a:pt x="47997" y="17413"/>
                </a:lnTo>
                <a:lnTo>
                  <a:pt x="43979" y="17413"/>
                </a:lnTo>
                <a:lnTo>
                  <a:pt x="43979" y="8707"/>
                </a:lnTo>
                <a:lnTo>
                  <a:pt x="34603" y="8707"/>
                </a:lnTo>
                <a:lnTo>
                  <a:pt x="34603" y="5582"/>
                </a:lnTo>
                <a:lnTo>
                  <a:pt x="30584" y="5582"/>
                </a:lnTo>
                <a:lnTo>
                  <a:pt x="30584" y="8707"/>
                </a:lnTo>
                <a:lnTo>
                  <a:pt x="28352" y="8707"/>
                </a:lnTo>
                <a:lnTo>
                  <a:pt x="28352" y="29022"/>
                </a:lnTo>
                <a:lnTo>
                  <a:pt x="22994" y="29022"/>
                </a:lnTo>
                <a:lnTo>
                  <a:pt x="22994" y="19869"/>
                </a:lnTo>
                <a:lnTo>
                  <a:pt x="21375" y="19869"/>
                </a:lnTo>
                <a:lnTo>
                  <a:pt x="21208" y="19199"/>
                </a:lnTo>
                <a:lnTo>
                  <a:pt x="20985" y="18641"/>
                </a:lnTo>
                <a:lnTo>
                  <a:pt x="20594" y="18083"/>
                </a:lnTo>
                <a:lnTo>
                  <a:pt x="20148" y="17637"/>
                </a:lnTo>
                <a:lnTo>
                  <a:pt x="19645" y="17246"/>
                </a:lnTo>
                <a:lnTo>
                  <a:pt x="19031" y="16967"/>
                </a:lnTo>
                <a:lnTo>
                  <a:pt x="18417" y="16799"/>
                </a:lnTo>
                <a:lnTo>
                  <a:pt x="17748" y="16744"/>
                </a:lnTo>
                <a:lnTo>
                  <a:pt x="17078" y="16799"/>
                </a:lnTo>
                <a:lnTo>
                  <a:pt x="16464" y="16967"/>
                </a:lnTo>
                <a:lnTo>
                  <a:pt x="15850" y="17246"/>
                </a:lnTo>
                <a:lnTo>
                  <a:pt x="15348" y="17637"/>
                </a:lnTo>
                <a:lnTo>
                  <a:pt x="14901" y="18083"/>
                </a:lnTo>
                <a:lnTo>
                  <a:pt x="14511" y="18641"/>
                </a:lnTo>
                <a:lnTo>
                  <a:pt x="14288" y="19199"/>
                </a:lnTo>
                <a:lnTo>
                  <a:pt x="14120" y="19869"/>
                </a:lnTo>
                <a:lnTo>
                  <a:pt x="12502" y="19869"/>
                </a:lnTo>
                <a:lnTo>
                  <a:pt x="12502" y="25004"/>
                </a:lnTo>
                <a:lnTo>
                  <a:pt x="4242" y="27236"/>
                </a:lnTo>
                <a:lnTo>
                  <a:pt x="4242" y="32817"/>
                </a:lnTo>
                <a:lnTo>
                  <a:pt x="0" y="32817"/>
                </a:lnTo>
                <a:lnTo>
                  <a:pt x="0" y="39291"/>
                </a:lnTo>
                <a:lnTo>
                  <a:pt x="285750" y="39291"/>
                </a:lnTo>
                <a:lnTo>
                  <a:pt x="285750" y="29022"/>
                </a:lnTo>
                <a:lnTo>
                  <a:pt x="277490" y="29022"/>
                </a:lnTo>
                <a:lnTo>
                  <a:pt x="277490" y="14734"/>
                </a:lnTo>
                <a:lnTo>
                  <a:pt x="268114" y="14734"/>
                </a:lnTo>
                <a:lnTo>
                  <a:pt x="268114" y="22994"/>
                </a:lnTo>
                <a:lnTo>
                  <a:pt x="259407" y="22994"/>
                </a:lnTo>
                <a:lnTo>
                  <a:pt x="259407" y="19869"/>
                </a:lnTo>
                <a:lnTo>
                  <a:pt x="258514" y="19869"/>
                </a:lnTo>
                <a:lnTo>
                  <a:pt x="258514" y="16744"/>
                </a:lnTo>
                <a:lnTo>
                  <a:pt x="257845" y="16744"/>
                </a:lnTo>
                <a:lnTo>
                  <a:pt x="257845" y="19869"/>
                </a:lnTo>
                <a:lnTo>
                  <a:pt x="257175" y="19869"/>
                </a:lnTo>
                <a:lnTo>
                  <a:pt x="257175" y="22994"/>
                </a:lnTo>
                <a:lnTo>
                  <a:pt x="255389" y="22994"/>
                </a:lnTo>
                <a:lnTo>
                  <a:pt x="255389" y="32817"/>
                </a:lnTo>
                <a:lnTo>
                  <a:pt x="249808" y="32817"/>
                </a:lnTo>
                <a:lnTo>
                  <a:pt x="249808" y="8707"/>
                </a:lnTo>
                <a:lnTo>
                  <a:pt x="246683" y="8707"/>
                </a:lnTo>
                <a:lnTo>
                  <a:pt x="246627" y="8260"/>
                </a:lnTo>
                <a:lnTo>
                  <a:pt x="246571" y="7870"/>
                </a:lnTo>
                <a:lnTo>
                  <a:pt x="246459" y="7423"/>
                </a:lnTo>
                <a:lnTo>
                  <a:pt x="246292" y="7033"/>
                </a:lnTo>
                <a:lnTo>
                  <a:pt x="246125" y="6698"/>
                </a:lnTo>
                <a:lnTo>
                  <a:pt x="245901" y="6307"/>
                </a:lnTo>
                <a:lnTo>
                  <a:pt x="245622" y="6028"/>
                </a:lnTo>
                <a:lnTo>
                  <a:pt x="245343" y="5693"/>
                </a:lnTo>
                <a:lnTo>
                  <a:pt x="245064" y="5414"/>
                </a:lnTo>
                <a:lnTo>
                  <a:pt x="244729" y="5191"/>
                </a:lnTo>
                <a:lnTo>
                  <a:pt x="244394" y="4968"/>
                </a:lnTo>
                <a:lnTo>
                  <a:pt x="244004" y="4800"/>
                </a:lnTo>
                <a:lnTo>
                  <a:pt x="243613" y="4633"/>
                </a:lnTo>
                <a:lnTo>
                  <a:pt x="243167" y="4577"/>
                </a:lnTo>
                <a:lnTo>
                  <a:pt x="242776" y="4465"/>
                </a:lnTo>
                <a:lnTo>
                  <a:pt x="241883" y="4465"/>
                </a:lnTo>
                <a:lnTo>
                  <a:pt x="241492" y="4577"/>
                </a:lnTo>
                <a:lnTo>
                  <a:pt x="241046" y="4633"/>
                </a:lnTo>
                <a:lnTo>
                  <a:pt x="240655" y="4800"/>
                </a:lnTo>
                <a:lnTo>
                  <a:pt x="240264" y="4968"/>
                </a:lnTo>
                <a:lnTo>
                  <a:pt x="239930" y="5191"/>
                </a:lnTo>
                <a:lnTo>
                  <a:pt x="239595" y="5414"/>
                </a:lnTo>
                <a:lnTo>
                  <a:pt x="239316" y="5693"/>
                </a:lnTo>
                <a:lnTo>
                  <a:pt x="239037" y="6028"/>
                </a:lnTo>
                <a:lnTo>
                  <a:pt x="238758" y="6307"/>
                </a:lnTo>
                <a:lnTo>
                  <a:pt x="238534" y="6698"/>
                </a:lnTo>
                <a:lnTo>
                  <a:pt x="238367" y="7033"/>
                </a:lnTo>
                <a:lnTo>
                  <a:pt x="238199" y="7423"/>
                </a:lnTo>
                <a:lnTo>
                  <a:pt x="238088" y="7870"/>
                </a:lnTo>
                <a:lnTo>
                  <a:pt x="238032" y="8260"/>
                </a:lnTo>
                <a:lnTo>
                  <a:pt x="237976" y="8707"/>
                </a:lnTo>
                <a:lnTo>
                  <a:pt x="235074" y="8707"/>
                </a:lnTo>
                <a:lnTo>
                  <a:pt x="235074" y="26120"/>
                </a:lnTo>
                <a:lnTo>
                  <a:pt x="228600" y="32817"/>
                </a:lnTo>
                <a:lnTo>
                  <a:pt x="228600" y="3126"/>
                </a:lnTo>
                <a:lnTo>
                  <a:pt x="221010" y="9823"/>
                </a:lnTo>
                <a:lnTo>
                  <a:pt x="221010" y="25004"/>
                </a:lnTo>
                <a:lnTo>
                  <a:pt x="218554" y="25004"/>
                </a:lnTo>
                <a:lnTo>
                  <a:pt x="218554" y="17413"/>
                </a:lnTo>
                <a:lnTo>
                  <a:pt x="204490" y="17413"/>
                </a:lnTo>
                <a:lnTo>
                  <a:pt x="204490" y="32817"/>
                </a:lnTo>
                <a:lnTo>
                  <a:pt x="197346" y="32817"/>
                </a:lnTo>
                <a:lnTo>
                  <a:pt x="197346" y="14734"/>
                </a:lnTo>
                <a:lnTo>
                  <a:pt x="195114" y="14734"/>
                </a:lnTo>
                <a:lnTo>
                  <a:pt x="195114" y="12279"/>
                </a:lnTo>
                <a:lnTo>
                  <a:pt x="191542" y="12279"/>
                </a:lnTo>
                <a:lnTo>
                  <a:pt x="191542" y="14734"/>
                </a:lnTo>
                <a:lnTo>
                  <a:pt x="185961" y="14734"/>
                </a:lnTo>
                <a:lnTo>
                  <a:pt x="185961" y="32817"/>
                </a:lnTo>
                <a:lnTo>
                  <a:pt x="179487" y="32817"/>
                </a:lnTo>
                <a:lnTo>
                  <a:pt x="179487" y="19869"/>
                </a:lnTo>
                <a:lnTo>
                  <a:pt x="177478" y="19869"/>
                </a:lnTo>
                <a:lnTo>
                  <a:pt x="177478" y="16744"/>
                </a:lnTo>
                <a:lnTo>
                  <a:pt x="176808" y="16744"/>
                </a:lnTo>
                <a:lnTo>
                  <a:pt x="176808" y="19869"/>
                </a:lnTo>
                <a:lnTo>
                  <a:pt x="174799" y="19869"/>
                </a:lnTo>
                <a:lnTo>
                  <a:pt x="174799" y="32817"/>
                </a:lnTo>
                <a:lnTo>
                  <a:pt x="168548" y="30585"/>
                </a:lnTo>
                <a:lnTo>
                  <a:pt x="168548" y="22994"/>
                </a:lnTo>
                <a:lnTo>
                  <a:pt x="165422" y="22994"/>
                </a:lnTo>
                <a:lnTo>
                  <a:pt x="165422" y="15404"/>
                </a:lnTo>
                <a:lnTo>
                  <a:pt x="155600" y="15404"/>
                </a:lnTo>
                <a:lnTo>
                  <a:pt x="155600" y="22994"/>
                </a:lnTo>
                <a:lnTo>
                  <a:pt x="147117" y="22994"/>
                </a:lnTo>
                <a:lnTo>
                  <a:pt x="147117" y="19199"/>
                </a:lnTo>
                <a:lnTo>
                  <a:pt x="134615" y="14734"/>
                </a:lnTo>
                <a:lnTo>
                  <a:pt x="134615" y="27236"/>
                </a:lnTo>
                <a:lnTo>
                  <a:pt x="126132" y="27236"/>
                </a:lnTo>
                <a:lnTo>
                  <a:pt x="126132" y="17413"/>
                </a:lnTo>
                <a:lnTo>
                  <a:pt x="119658" y="17413"/>
                </a:lnTo>
                <a:lnTo>
                  <a:pt x="119658" y="8707"/>
                </a:lnTo>
                <a:lnTo>
                  <a:pt x="116756" y="8707"/>
                </a:lnTo>
                <a:lnTo>
                  <a:pt x="116756" y="5582"/>
                </a:lnTo>
                <a:lnTo>
                  <a:pt x="114970" y="5582"/>
                </a:lnTo>
                <a:lnTo>
                  <a:pt x="114970" y="3572"/>
                </a:lnTo>
                <a:lnTo>
                  <a:pt x="112961" y="3572"/>
                </a:lnTo>
                <a:lnTo>
                  <a:pt x="112961" y="1"/>
                </a:lnTo>
                <a:close/>
              </a:path>
            </a:pathLst>
          </a:custGeom>
          <a:gradFill>
            <a:gsLst>
              <a:gs pos="0">
                <a:srgbClr val="FFFFFF"/>
              </a:gs>
              <a:gs pos="40000">
                <a:srgbClr val="FFFFFF"/>
              </a:gs>
              <a:gs pos="100000">
                <a:srgbClr val="FFF2CC"/>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0" name="Shape 160"/>
          <p:cNvSpPr/>
          <p:nvPr/>
        </p:nvSpPr>
        <p:spPr>
          <a:xfrm>
            <a:off x="532100" y="441174"/>
            <a:ext cx="1452007" cy="572718"/>
          </a:xfrm>
          <a:custGeom>
            <a:pathLst>
              <a:path extrusionOk="0" h="22102" w="56035">
                <a:moveTo>
                  <a:pt x="25897" y="0"/>
                </a:moveTo>
                <a:lnTo>
                  <a:pt x="24502" y="56"/>
                </a:lnTo>
                <a:lnTo>
                  <a:pt x="23162" y="224"/>
                </a:lnTo>
                <a:lnTo>
                  <a:pt x="21879" y="503"/>
                </a:lnTo>
                <a:lnTo>
                  <a:pt x="20595" y="893"/>
                </a:lnTo>
                <a:lnTo>
                  <a:pt x="19367" y="1396"/>
                </a:lnTo>
                <a:lnTo>
                  <a:pt x="18195" y="1954"/>
                </a:lnTo>
                <a:lnTo>
                  <a:pt x="17135" y="2679"/>
                </a:lnTo>
                <a:lnTo>
                  <a:pt x="16074" y="3405"/>
                </a:lnTo>
                <a:lnTo>
                  <a:pt x="15070" y="4242"/>
                </a:lnTo>
                <a:lnTo>
                  <a:pt x="14177" y="5191"/>
                </a:lnTo>
                <a:lnTo>
                  <a:pt x="13340" y="6140"/>
                </a:lnTo>
                <a:lnTo>
                  <a:pt x="12614" y="7200"/>
                </a:lnTo>
                <a:lnTo>
                  <a:pt x="11944" y="8316"/>
                </a:lnTo>
                <a:lnTo>
                  <a:pt x="11386" y="9488"/>
                </a:lnTo>
                <a:lnTo>
                  <a:pt x="10884" y="10716"/>
                </a:lnTo>
                <a:lnTo>
                  <a:pt x="10493" y="12000"/>
                </a:lnTo>
                <a:lnTo>
                  <a:pt x="9935" y="11832"/>
                </a:lnTo>
                <a:lnTo>
                  <a:pt x="9321" y="11721"/>
                </a:lnTo>
                <a:lnTo>
                  <a:pt x="8707" y="11609"/>
                </a:lnTo>
                <a:lnTo>
                  <a:pt x="8038" y="11609"/>
                </a:lnTo>
                <a:lnTo>
                  <a:pt x="7200" y="11665"/>
                </a:lnTo>
                <a:lnTo>
                  <a:pt x="6419" y="11776"/>
                </a:lnTo>
                <a:lnTo>
                  <a:pt x="5638" y="11944"/>
                </a:lnTo>
                <a:lnTo>
                  <a:pt x="4912" y="12223"/>
                </a:lnTo>
                <a:lnTo>
                  <a:pt x="4187" y="12558"/>
                </a:lnTo>
                <a:lnTo>
                  <a:pt x="3517" y="13004"/>
                </a:lnTo>
                <a:lnTo>
                  <a:pt x="2903" y="13451"/>
                </a:lnTo>
                <a:lnTo>
                  <a:pt x="2345" y="13953"/>
                </a:lnTo>
                <a:lnTo>
                  <a:pt x="1843" y="14511"/>
                </a:lnTo>
                <a:lnTo>
                  <a:pt x="1396" y="15125"/>
                </a:lnTo>
                <a:lnTo>
                  <a:pt x="950" y="15795"/>
                </a:lnTo>
                <a:lnTo>
                  <a:pt x="615" y="16520"/>
                </a:lnTo>
                <a:lnTo>
                  <a:pt x="336" y="17246"/>
                </a:lnTo>
                <a:lnTo>
                  <a:pt x="168" y="18027"/>
                </a:lnTo>
                <a:lnTo>
                  <a:pt x="57" y="18809"/>
                </a:lnTo>
                <a:lnTo>
                  <a:pt x="1" y="19646"/>
                </a:lnTo>
                <a:lnTo>
                  <a:pt x="1" y="20260"/>
                </a:lnTo>
                <a:lnTo>
                  <a:pt x="112" y="20929"/>
                </a:lnTo>
                <a:lnTo>
                  <a:pt x="224" y="21487"/>
                </a:lnTo>
                <a:lnTo>
                  <a:pt x="391" y="22101"/>
                </a:lnTo>
                <a:lnTo>
                  <a:pt x="56035" y="22101"/>
                </a:lnTo>
                <a:lnTo>
                  <a:pt x="56035" y="21878"/>
                </a:lnTo>
                <a:lnTo>
                  <a:pt x="56035" y="21432"/>
                </a:lnTo>
                <a:lnTo>
                  <a:pt x="55923" y="21041"/>
                </a:lnTo>
                <a:lnTo>
                  <a:pt x="55867" y="20594"/>
                </a:lnTo>
                <a:lnTo>
                  <a:pt x="55700" y="20204"/>
                </a:lnTo>
                <a:lnTo>
                  <a:pt x="55532" y="19869"/>
                </a:lnTo>
                <a:lnTo>
                  <a:pt x="55309" y="19534"/>
                </a:lnTo>
                <a:lnTo>
                  <a:pt x="55086" y="19199"/>
                </a:lnTo>
                <a:lnTo>
                  <a:pt x="54807" y="18864"/>
                </a:lnTo>
                <a:lnTo>
                  <a:pt x="54472" y="18585"/>
                </a:lnTo>
                <a:lnTo>
                  <a:pt x="54137" y="18362"/>
                </a:lnTo>
                <a:lnTo>
                  <a:pt x="53802" y="18139"/>
                </a:lnTo>
                <a:lnTo>
                  <a:pt x="53467" y="17971"/>
                </a:lnTo>
                <a:lnTo>
                  <a:pt x="53077" y="17804"/>
                </a:lnTo>
                <a:lnTo>
                  <a:pt x="52630" y="17748"/>
                </a:lnTo>
                <a:lnTo>
                  <a:pt x="52239" y="17636"/>
                </a:lnTo>
                <a:lnTo>
                  <a:pt x="51793" y="17636"/>
                </a:lnTo>
                <a:lnTo>
                  <a:pt x="51123" y="17692"/>
                </a:lnTo>
                <a:lnTo>
                  <a:pt x="50509" y="17804"/>
                </a:lnTo>
                <a:lnTo>
                  <a:pt x="49951" y="18027"/>
                </a:lnTo>
                <a:lnTo>
                  <a:pt x="49449" y="18362"/>
                </a:lnTo>
                <a:lnTo>
                  <a:pt x="49170" y="17804"/>
                </a:lnTo>
                <a:lnTo>
                  <a:pt x="48835" y="17302"/>
                </a:lnTo>
                <a:lnTo>
                  <a:pt x="48500" y="16799"/>
                </a:lnTo>
                <a:lnTo>
                  <a:pt x="48110" y="16353"/>
                </a:lnTo>
                <a:lnTo>
                  <a:pt x="47719" y="15906"/>
                </a:lnTo>
                <a:lnTo>
                  <a:pt x="47272" y="15516"/>
                </a:lnTo>
                <a:lnTo>
                  <a:pt x="46826" y="15125"/>
                </a:lnTo>
                <a:lnTo>
                  <a:pt x="46324" y="14790"/>
                </a:lnTo>
                <a:lnTo>
                  <a:pt x="45821" y="14455"/>
                </a:lnTo>
                <a:lnTo>
                  <a:pt x="45263" y="14176"/>
                </a:lnTo>
                <a:lnTo>
                  <a:pt x="44705" y="13953"/>
                </a:lnTo>
                <a:lnTo>
                  <a:pt x="44091" y="13786"/>
                </a:lnTo>
                <a:lnTo>
                  <a:pt x="43533" y="13618"/>
                </a:lnTo>
                <a:lnTo>
                  <a:pt x="42919" y="13507"/>
                </a:lnTo>
                <a:lnTo>
                  <a:pt x="42249" y="13395"/>
                </a:lnTo>
                <a:lnTo>
                  <a:pt x="41580" y="13395"/>
                </a:lnTo>
                <a:lnTo>
                  <a:pt x="41301" y="12000"/>
                </a:lnTo>
                <a:lnTo>
                  <a:pt x="40854" y="10660"/>
                </a:lnTo>
                <a:lnTo>
                  <a:pt x="40352" y="9321"/>
                </a:lnTo>
                <a:lnTo>
                  <a:pt x="39738" y="8093"/>
                </a:lnTo>
                <a:lnTo>
                  <a:pt x="39012" y="6921"/>
                </a:lnTo>
                <a:lnTo>
                  <a:pt x="38175" y="5805"/>
                </a:lnTo>
                <a:lnTo>
                  <a:pt x="37282" y="4800"/>
                </a:lnTo>
                <a:lnTo>
                  <a:pt x="36278" y="3851"/>
                </a:lnTo>
                <a:lnTo>
                  <a:pt x="35161" y="3014"/>
                </a:lnTo>
                <a:lnTo>
                  <a:pt x="34045" y="2233"/>
                </a:lnTo>
                <a:lnTo>
                  <a:pt x="32817" y="1563"/>
                </a:lnTo>
                <a:lnTo>
                  <a:pt x="31534" y="1005"/>
                </a:lnTo>
                <a:lnTo>
                  <a:pt x="30194" y="614"/>
                </a:lnTo>
                <a:lnTo>
                  <a:pt x="28799" y="279"/>
                </a:lnTo>
                <a:lnTo>
                  <a:pt x="27348" y="56"/>
                </a:lnTo>
                <a:lnTo>
                  <a:pt x="26622" y="0"/>
                </a:lnTo>
                <a:close/>
              </a:path>
            </a:pathLst>
          </a:custGeom>
          <a:solidFill>
            <a:srgbClr val="FFD300">
              <a:alpha val="28080"/>
            </a:srgbClr>
          </a:soli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161" name="Shape 161"/>
          <p:cNvSpPr/>
          <p:nvPr/>
        </p:nvSpPr>
        <p:spPr>
          <a:xfrm flipH="1">
            <a:off x="8211627" y="884250"/>
            <a:ext cx="1008573" cy="393594"/>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solidFill>
            <a:srgbClr val="FFD300">
              <a:alpha val="2808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2" name="Shape 162"/>
          <p:cNvSpPr/>
          <p:nvPr/>
        </p:nvSpPr>
        <p:spPr>
          <a:xfrm>
            <a:off x="7261900" y="364975"/>
            <a:ext cx="1693944" cy="607166"/>
          </a:xfrm>
          <a:custGeom>
            <a:pathLst>
              <a:path extrusionOk="0" h="26566" w="74117">
                <a:moveTo>
                  <a:pt x="43979" y="0"/>
                </a:moveTo>
                <a:lnTo>
                  <a:pt x="42472" y="56"/>
                </a:lnTo>
                <a:lnTo>
                  <a:pt x="41021" y="279"/>
                </a:lnTo>
                <a:lnTo>
                  <a:pt x="39570" y="558"/>
                </a:lnTo>
                <a:lnTo>
                  <a:pt x="38175" y="1005"/>
                </a:lnTo>
                <a:lnTo>
                  <a:pt x="36835" y="1507"/>
                </a:lnTo>
                <a:lnTo>
                  <a:pt x="35551" y="2177"/>
                </a:lnTo>
                <a:lnTo>
                  <a:pt x="34324" y="2902"/>
                </a:lnTo>
                <a:lnTo>
                  <a:pt x="33207" y="3739"/>
                </a:lnTo>
                <a:lnTo>
                  <a:pt x="32147" y="4632"/>
                </a:lnTo>
                <a:lnTo>
                  <a:pt x="31142" y="5637"/>
                </a:lnTo>
                <a:lnTo>
                  <a:pt x="30194" y="6753"/>
                </a:lnTo>
                <a:lnTo>
                  <a:pt x="29412" y="7869"/>
                </a:lnTo>
                <a:lnTo>
                  <a:pt x="28687" y="9097"/>
                </a:lnTo>
                <a:lnTo>
                  <a:pt x="28017" y="10381"/>
                </a:lnTo>
                <a:lnTo>
                  <a:pt x="27515" y="11720"/>
                </a:lnTo>
                <a:lnTo>
                  <a:pt x="27124" y="13115"/>
                </a:lnTo>
                <a:lnTo>
                  <a:pt x="26287" y="12557"/>
                </a:lnTo>
                <a:lnTo>
                  <a:pt x="25450" y="11999"/>
                </a:lnTo>
                <a:lnTo>
                  <a:pt x="24557" y="11553"/>
                </a:lnTo>
                <a:lnTo>
                  <a:pt x="23608" y="11218"/>
                </a:lnTo>
                <a:lnTo>
                  <a:pt x="22659" y="10883"/>
                </a:lnTo>
                <a:lnTo>
                  <a:pt x="21655" y="10660"/>
                </a:lnTo>
                <a:lnTo>
                  <a:pt x="20594" y="10548"/>
                </a:lnTo>
                <a:lnTo>
                  <a:pt x="19534" y="10492"/>
                </a:lnTo>
                <a:lnTo>
                  <a:pt x="18418" y="10548"/>
                </a:lnTo>
                <a:lnTo>
                  <a:pt x="17301" y="10716"/>
                </a:lnTo>
                <a:lnTo>
                  <a:pt x="16241" y="10939"/>
                </a:lnTo>
                <a:lnTo>
                  <a:pt x="15236" y="11274"/>
                </a:lnTo>
                <a:lnTo>
                  <a:pt x="14232" y="11720"/>
                </a:lnTo>
                <a:lnTo>
                  <a:pt x="13339" y="12222"/>
                </a:lnTo>
                <a:lnTo>
                  <a:pt x="12446" y="12781"/>
                </a:lnTo>
                <a:lnTo>
                  <a:pt x="11609" y="13450"/>
                </a:lnTo>
                <a:lnTo>
                  <a:pt x="10827" y="14176"/>
                </a:lnTo>
                <a:lnTo>
                  <a:pt x="10158" y="14957"/>
                </a:lnTo>
                <a:lnTo>
                  <a:pt x="9488" y="15794"/>
                </a:lnTo>
                <a:lnTo>
                  <a:pt x="8930" y="16687"/>
                </a:lnTo>
                <a:lnTo>
                  <a:pt x="8428" y="17636"/>
                </a:lnTo>
                <a:lnTo>
                  <a:pt x="8037" y="18641"/>
                </a:lnTo>
                <a:lnTo>
                  <a:pt x="7758" y="19645"/>
                </a:lnTo>
                <a:lnTo>
                  <a:pt x="7535" y="20706"/>
                </a:lnTo>
                <a:lnTo>
                  <a:pt x="6809" y="20594"/>
                </a:lnTo>
                <a:lnTo>
                  <a:pt x="6028" y="20538"/>
                </a:lnTo>
                <a:lnTo>
                  <a:pt x="5414" y="20594"/>
                </a:lnTo>
                <a:lnTo>
                  <a:pt x="4800" y="20650"/>
                </a:lnTo>
                <a:lnTo>
                  <a:pt x="4242" y="20817"/>
                </a:lnTo>
                <a:lnTo>
                  <a:pt x="3684" y="20985"/>
                </a:lnTo>
                <a:lnTo>
                  <a:pt x="3181" y="21264"/>
                </a:lnTo>
                <a:lnTo>
                  <a:pt x="2679" y="21543"/>
                </a:lnTo>
                <a:lnTo>
                  <a:pt x="2177" y="21933"/>
                </a:lnTo>
                <a:lnTo>
                  <a:pt x="1786" y="22324"/>
                </a:lnTo>
                <a:lnTo>
                  <a:pt x="1395" y="22715"/>
                </a:lnTo>
                <a:lnTo>
                  <a:pt x="1005" y="23217"/>
                </a:lnTo>
                <a:lnTo>
                  <a:pt x="726" y="23719"/>
                </a:lnTo>
                <a:lnTo>
                  <a:pt x="447" y="24222"/>
                </a:lnTo>
                <a:lnTo>
                  <a:pt x="279" y="24780"/>
                </a:lnTo>
                <a:lnTo>
                  <a:pt x="112" y="25338"/>
                </a:lnTo>
                <a:lnTo>
                  <a:pt x="56" y="25952"/>
                </a:lnTo>
                <a:lnTo>
                  <a:pt x="0" y="26566"/>
                </a:lnTo>
                <a:lnTo>
                  <a:pt x="73782" y="26566"/>
                </a:lnTo>
                <a:lnTo>
                  <a:pt x="73949" y="25896"/>
                </a:lnTo>
                <a:lnTo>
                  <a:pt x="74005" y="25226"/>
                </a:lnTo>
                <a:lnTo>
                  <a:pt x="74117" y="24557"/>
                </a:lnTo>
                <a:lnTo>
                  <a:pt x="74117" y="23887"/>
                </a:lnTo>
                <a:lnTo>
                  <a:pt x="74061" y="22771"/>
                </a:lnTo>
                <a:lnTo>
                  <a:pt x="73893" y="21654"/>
                </a:lnTo>
                <a:lnTo>
                  <a:pt x="73614" y="20650"/>
                </a:lnTo>
                <a:lnTo>
                  <a:pt x="73279" y="19645"/>
                </a:lnTo>
                <a:lnTo>
                  <a:pt x="72777" y="18696"/>
                </a:lnTo>
                <a:lnTo>
                  <a:pt x="72275" y="17748"/>
                </a:lnTo>
                <a:lnTo>
                  <a:pt x="71605" y="16911"/>
                </a:lnTo>
                <a:lnTo>
                  <a:pt x="70935" y="16129"/>
                </a:lnTo>
                <a:lnTo>
                  <a:pt x="70154" y="15459"/>
                </a:lnTo>
                <a:lnTo>
                  <a:pt x="69317" y="14790"/>
                </a:lnTo>
                <a:lnTo>
                  <a:pt x="68368" y="14287"/>
                </a:lnTo>
                <a:lnTo>
                  <a:pt x="67419" y="13785"/>
                </a:lnTo>
                <a:lnTo>
                  <a:pt x="66415" y="13450"/>
                </a:lnTo>
                <a:lnTo>
                  <a:pt x="65410" y="13171"/>
                </a:lnTo>
                <a:lnTo>
                  <a:pt x="64294" y="13004"/>
                </a:lnTo>
                <a:lnTo>
                  <a:pt x="63178" y="12948"/>
                </a:lnTo>
                <a:lnTo>
                  <a:pt x="62006" y="13004"/>
                </a:lnTo>
                <a:lnTo>
                  <a:pt x="60889" y="13171"/>
                </a:lnTo>
                <a:lnTo>
                  <a:pt x="60443" y="11776"/>
                </a:lnTo>
                <a:lnTo>
                  <a:pt x="59941" y="10437"/>
                </a:lnTo>
                <a:lnTo>
                  <a:pt x="59327" y="9153"/>
                </a:lnTo>
                <a:lnTo>
                  <a:pt x="58601" y="7925"/>
                </a:lnTo>
                <a:lnTo>
                  <a:pt x="57764" y="6753"/>
                </a:lnTo>
                <a:lnTo>
                  <a:pt x="56871" y="5693"/>
                </a:lnTo>
                <a:lnTo>
                  <a:pt x="55866" y="4688"/>
                </a:lnTo>
                <a:lnTo>
                  <a:pt x="54806" y="3739"/>
                </a:lnTo>
                <a:lnTo>
                  <a:pt x="53634" y="2902"/>
                </a:lnTo>
                <a:lnTo>
                  <a:pt x="52406" y="2177"/>
                </a:lnTo>
                <a:lnTo>
                  <a:pt x="51123" y="1507"/>
                </a:lnTo>
                <a:lnTo>
                  <a:pt x="49783" y="1005"/>
                </a:lnTo>
                <a:lnTo>
                  <a:pt x="48388" y="558"/>
                </a:lnTo>
                <a:lnTo>
                  <a:pt x="46993" y="279"/>
                </a:lnTo>
                <a:lnTo>
                  <a:pt x="45486" y="56"/>
                </a:lnTo>
                <a:lnTo>
                  <a:pt x="43979" y="0"/>
                </a:lnTo>
                <a:close/>
              </a:path>
            </a:pathLst>
          </a:custGeom>
          <a:solidFill>
            <a:srgbClr val="FFD300">
              <a:alpha val="2808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3" name="Shape 163"/>
          <p:cNvSpPr/>
          <p:nvPr/>
        </p:nvSpPr>
        <p:spPr>
          <a:xfrm>
            <a:off x="-77675" y="205976"/>
            <a:ext cx="802982" cy="313325"/>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solidFill>
            <a:srgbClr val="FFD300">
              <a:alpha val="2808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Night">
  <p:cSld name="BLANK_1_1">
    <p:bg>
      <p:bgPr>
        <a:gradFill>
          <a:gsLst>
            <a:gs pos="0">
              <a:srgbClr val="002E8C"/>
            </a:gs>
            <a:gs pos="75000">
              <a:srgbClr val="8235D7"/>
            </a:gs>
            <a:gs pos="100000">
              <a:srgbClr val="A354EC"/>
            </a:gs>
          </a:gsLst>
          <a:lin ang="5400700" scaled="0"/>
        </a:gradFill>
      </p:bgPr>
    </p:bg>
    <p:spTree>
      <p:nvGrpSpPr>
        <p:cNvPr id="164" name="Shape 164"/>
        <p:cNvGrpSpPr/>
        <p:nvPr/>
      </p:nvGrpSpPr>
      <p:grpSpPr>
        <a:xfrm>
          <a:off x="0" y="0"/>
          <a:ext cx="0" cy="0"/>
          <a:chOff x="0" y="0"/>
          <a:chExt cx="0" cy="0"/>
        </a:xfrm>
      </p:grpSpPr>
      <p:sp>
        <p:nvSpPr>
          <p:cNvPr id="165" name="Shape 165"/>
          <p:cNvSpPr txBox="1"/>
          <p:nvPr>
            <p:ph idx="12" type="sldNum"/>
          </p:nvPr>
        </p:nvSpPr>
        <p:spPr>
          <a:xfrm>
            <a:off x="8540298" y="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grpSp>
        <p:nvGrpSpPr>
          <p:cNvPr id="166" name="Shape 166"/>
          <p:cNvGrpSpPr/>
          <p:nvPr/>
        </p:nvGrpSpPr>
        <p:grpSpPr>
          <a:xfrm>
            <a:off x="108975" y="136375"/>
            <a:ext cx="8700575" cy="2077800"/>
            <a:chOff x="108975" y="136375"/>
            <a:chExt cx="8700575" cy="2077800"/>
          </a:xfrm>
        </p:grpSpPr>
        <p:sp>
          <p:nvSpPr>
            <p:cNvPr id="167" name="Shape 167"/>
            <p:cNvSpPr/>
            <p:nvPr/>
          </p:nvSpPr>
          <p:spPr>
            <a:xfrm>
              <a:off x="257822" y="664847"/>
              <a:ext cx="96600" cy="91800"/>
            </a:xfrm>
            <a:prstGeom prst="star5">
              <a:avLst>
                <a:gd fmla="val 2376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8" name="Shape 168"/>
            <p:cNvSpPr/>
            <p:nvPr/>
          </p:nvSpPr>
          <p:spPr>
            <a:xfrm>
              <a:off x="7696847" y="205972"/>
              <a:ext cx="96600" cy="91800"/>
            </a:xfrm>
            <a:prstGeom prst="star5">
              <a:avLst>
                <a:gd fmla="val 2376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9" name="Shape 169"/>
            <p:cNvSpPr/>
            <p:nvPr/>
          </p:nvSpPr>
          <p:spPr>
            <a:xfrm>
              <a:off x="2565622" y="316734"/>
              <a:ext cx="96600" cy="91800"/>
            </a:xfrm>
            <a:prstGeom prst="star5">
              <a:avLst>
                <a:gd fmla="val 2376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0" name="Shape 170"/>
            <p:cNvSpPr/>
            <p:nvPr/>
          </p:nvSpPr>
          <p:spPr>
            <a:xfrm>
              <a:off x="6204722" y="756647"/>
              <a:ext cx="96600" cy="91800"/>
            </a:xfrm>
            <a:prstGeom prst="star5">
              <a:avLst>
                <a:gd fmla="val 2376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1" name="Shape 171"/>
            <p:cNvSpPr/>
            <p:nvPr/>
          </p:nvSpPr>
          <p:spPr>
            <a:xfrm>
              <a:off x="5854297" y="519297"/>
              <a:ext cx="96600" cy="91800"/>
            </a:xfrm>
            <a:prstGeom prst="star5">
              <a:avLst>
                <a:gd fmla="val 2376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2" name="Shape 172"/>
            <p:cNvSpPr/>
            <p:nvPr/>
          </p:nvSpPr>
          <p:spPr>
            <a:xfrm>
              <a:off x="2439850" y="441175"/>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3" name="Shape 173"/>
            <p:cNvSpPr/>
            <p:nvPr/>
          </p:nvSpPr>
          <p:spPr>
            <a:xfrm>
              <a:off x="2930200" y="543450"/>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4" name="Shape 174"/>
            <p:cNvSpPr/>
            <p:nvPr/>
          </p:nvSpPr>
          <p:spPr>
            <a:xfrm>
              <a:off x="354425" y="848450"/>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5" name="Shape 175"/>
            <p:cNvSpPr/>
            <p:nvPr/>
          </p:nvSpPr>
          <p:spPr>
            <a:xfrm>
              <a:off x="1726575" y="297775"/>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6" name="Shape 176"/>
            <p:cNvSpPr/>
            <p:nvPr/>
          </p:nvSpPr>
          <p:spPr>
            <a:xfrm>
              <a:off x="5854300" y="780800"/>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7" name="Shape 177"/>
            <p:cNvSpPr/>
            <p:nvPr/>
          </p:nvSpPr>
          <p:spPr>
            <a:xfrm>
              <a:off x="7504575" y="340875"/>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8" name="Shape 178"/>
            <p:cNvSpPr/>
            <p:nvPr/>
          </p:nvSpPr>
          <p:spPr>
            <a:xfrm>
              <a:off x="8019650" y="1074875"/>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9" name="Shape 179"/>
            <p:cNvSpPr/>
            <p:nvPr/>
          </p:nvSpPr>
          <p:spPr>
            <a:xfrm>
              <a:off x="1623713" y="393600"/>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0" name="Shape 180"/>
            <p:cNvSpPr/>
            <p:nvPr/>
          </p:nvSpPr>
          <p:spPr>
            <a:xfrm>
              <a:off x="4269025" y="393600"/>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1" name="Shape 181"/>
            <p:cNvSpPr/>
            <p:nvPr/>
          </p:nvSpPr>
          <p:spPr>
            <a:xfrm>
              <a:off x="3226225" y="1059300"/>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2" name="Shape 182"/>
            <p:cNvSpPr/>
            <p:nvPr/>
          </p:nvSpPr>
          <p:spPr>
            <a:xfrm>
              <a:off x="8621025" y="1808575"/>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3" name="Shape 183"/>
            <p:cNvSpPr/>
            <p:nvPr/>
          </p:nvSpPr>
          <p:spPr>
            <a:xfrm>
              <a:off x="1236350" y="1631250"/>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4" name="Shape 184"/>
            <p:cNvSpPr/>
            <p:nvPr/>
          </p:nvSpPr>
          <p:spPr>
            <a:xfrm>
              <a:off x="4421050" y="517375"/>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5" name="Shape 185"/>
            <p:cNvSpPr/>
            <p:nvPr/>
          </p:nvSpPr>
          <p:spPr>
            <a:xfrm>
              <a:off x="534850" y="2041375"/>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6" name="Shape 186"/>
            <p:cNvSpPr/>
            <p:nvPr/>
          </p:nvSpPr>
          <p:spPr>
            <a:xfrm>
              <a:off x="8231050" y="1660375"/>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7" name="Shape 187"/>
            <p:cNvSpPr/>
            <p:nvPr/>
          </p:nvSpPr>
          <p:spPr>
            <a:xfrm>
              <a:off x="4269025" y="5173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8" name="Shape 188"/>
            <p:cNvSpPr/>
            <p:nvPr/>
          </p:nvSpPr>
          <p:spPr>
            <a:xfrm>
              <a:off x="5564425" y="6697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9" name="Shape 189"/>
            <p:cNvSpPr/>
            <p:nvPr/>
          </p:nvSpPr>
          <p:spPr>
            <a:xfrm>
              <a:off x="3126025" y="6697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0" name="Shape 190"/>
            <p:cNvSpPr/>
            <p:nvPr/>
          </p:nvSpPr>
          <p:spPr>
            <a:xfrm>
              <a:off x="3583225" y="2887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1" name="Shape 191"/>
            <p:cNvSpPr/>
            <p:nvPr/>
          </p:nvSpPr>
          <p:spPr>
            <a:xfrm>
              <a:off x="5335825" y="1363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2" name="Shape 192"/>
            <p:cNvSpPr/>
            <p:nvPr/>
          </p:nvSpPr>
          <p:spPr>
            <a:xfrm>
              <a:off x="7469425" y="2125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3" name="Shape 193"/>
            <p:cNvSpPr/>
            <p:nvPr/>
          </p:nvSpPr>
          <p:spPr>
            <a:xfrm>
              <a:off x="7926625" y="12031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4" name="Shape 194"/>
            <p:cNvSpPr/>
            <p:nvPr/>
          </p:nvSpPr>
          <p:spPr>
            <a:xfrm>
              <a:off x="8460025" y="15841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5" name="Shape 195"/>
            <p:cNvSpPr/>
            <p:nvPr/>
          </p:nvSpPr>
          <p:spPr>
            <a:xfrm>
              <a:off x="7088425" y="14317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6" name="Shape 196"/>
            <p:cNvSpPr/>
            <p:nvPr/>
          </p:nvSpPr>
          <p:spPr>
            <a:xfrm>
              <a:off x="6783625" y="4411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7" name="Shape 197"/>
            <p:cNvSpPr/>
            <p:nvPr/>
          </p:nvSpPr>
          <p:spPr>
            <a:xfrm>
              <a:off x="7774225" y="20413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8" name="Shape 198"/>
            <p:cNvSpPr/>
            <p:nvPr/>
          </p:nvSpPr>
          <p:spPr>
            <a:xfrm>
              <a:off x="763825" y="21937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9" name="Shape 199"/>
            <p:cNvSpPr/>
            <p:nvPr/>
          </p:nvSpPr>
          <p:spPr>
            <a:xfrm>
              <a:off x="611425" y="15079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0" name="Shape 200"/>
            <p:cNvSpPr/>
            <p:nvPr/>
          </p:nvSpPr>
          <p:spPr>
            <a:xfrm>
              <a:off x="2516425" y="10507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1" name="Shape 201"/>
            <p:cNvSpPr/>
            <p:nvPr/>
          </p:nvSpPr>
          <p:spPr>
            <a:xfrm>
              <a:off x="1602025" y="2887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2" name="Shape 202"/>
            <p:cNvSpPr/>
            <p:nvPr/>
          </p:nvSpPr>
          <p:spPr>
            <a:xfrm>
              <a:off x="611425" y="6697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3" name="Shape 203"/>
            <p:cNvSpPr/>
            <p:nvPr/>
          </p:nvSpPr>
          <p:spPr>
            <a:xfrm>
              <a:off x="1369175" y="205975"/>
              <a:ext cx="91800" cy="91800"/>
            </a:xfrm>
            <a:prstGeom prst="star4">
              <a:avLst>
                <a:gd fmla="val 12500" name="adj"/>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4" name="Shape 204"/>
            <p:cNvSpPr/>
            <p:nvPr/>
          </p:nvSpPr>
          <p:spPr>
            <a:xfrm>
              <a:off x="3731375" y="586975"/>
              <a:ext cx="91800" cy="91800"/>
            </a:xfrm>
            <a:prstGeom prst="star4">
              <a:avLst>
                <a:gd fmla="val 12500" name="adj"/>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5" name="Shape 205"/>
            <p:cNvSpPr/>
            <p:nvPr/>
          </p:nvSpPr>
          <p:spPr>
            <a:xfrm>
              <a:off x="6327150" y="205975"/>
              <a:ext cx="91800" cy="91800"/>
            </a:xfrm>
            <a:prstGeom prst="star4">
              <a:avLst>
                <a:gd fmla="val 12500" name="adj"/>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6" name="Shape 206"/>
            <p:cNvSpPr/>
            <p:nvPr/>
          </p:nvSpPr>
          <p:spPr>
            <a:xfrm>
              <a:off x="7504575" y="1238575"/>
              <a:ext cx="91800" cy="91800"/>
            </a:xfrm>
            <a:prstGeom prst="star4">
              <a:avLst>
                <a:gd fmla="val 12500" name="adj"/>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7" name="Shape 207"/>
            <p:cNvSpPr/>
            <p:nvPr/>
          </p:nvSpPr>
          <p:spPr>
            <a:xfrm>
              <a:off x="108975" y="1760275"/>
              <a:ext cx="91800" cy="91800"/>
            </a:xfrm>
            <a:prstGeom prst="star4">
              <a:avLst>
                <a:gd fmla="val 12500" name="adj"/>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8" name="Shape 208"/>
            <p:cNvSpPr/>
            <p:nvPr/>
          </p:nvSpPr>
          <p:spPr>
            <a:xfrm>
              <a:off x="8717750" y="481675"/>
              <a:ext cx="91800" cy="91800"/>
            </a:xfrm>
            <a:prstGeom prst="star4">
              <a:avLst>
                <a:gd fmla="val 12500" name="adj"/>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209" name="Shape 209"/>
          <p:cNvSpPr/>
          <p:nvPr/>
        </p:nvSpPr>
        <p:spPr>
          <a:xfrm>
            <a:off x="0" y="3953694"/>
            <a:ext cx="9144000" cy="1178720"/>
          </a:xfrm>
          <a:custGeom>
            <a:pathLst>
              <a:path extrusionOk="0" h="36835" w="285750">
                <a:moveTo>
                  <a:pt x="280169" y="0"/>
                </a:moveTo>
                <a:lnTo>
                  <a:pt x="272802" y="4465"/>
                </a:lnTo>
                <a:lnTo>
                  <a:pt x="272802" y="23441"/>
                </a:lnTo>
                <a:lnTo>
                  <a:pt x="264988" y="23441"/>
                </a:lnTo>
                <a:lnTo>
                  <a:pt x="264988" y="12948"/>
                </a:lnTo>
                <a:lnTo>
                  <a:pt x="260524" y="12948"/>
                </a:lnTo>
                <a:lnTo>
                  <a:pt x="260524" y="6028"/>
                </a:lnTo>
                <a:lnTo>
                  <a:pt x="253157" y="6028"/>
                </a:lnTo>
                <a:lnTo>
                  <a:pt x="253157" y="19869"/>
                </a:lnTo>
                <a:lnTo>
                  <a:pt x="232395" y="15404"/>
                </a:lnTo>
                <a:lnTo>
                  <a:pt x="232395" y="7144"/>
                </a:lnTo>
                <a:lnTo>
                  <a:pt x="225698" y="7144"/>
                </a:lnTo>
                <a:lnTo>
                  <a:pt x="225698" y="19422"/>
                </a:lnTo>
                <a:lnTo>
                  <a:pt x="216098" y="19422"/>
                </a:lnTo>
                <a:lnTo>
                  <a:pt x="216098" y="9153"/>
                </a:lnTo>
                <a:lnTo>
                  <a:pt x="214313" y="9153"/>
                </a:lnTo>
                <a:lnTo>
                  <a:pt x="214313" y="8483"/>
                </a:lnTo>
                <a:lnTo>
                  <a:pt x="210071" y="8483"/>
                </a:lnTo>
                <a:lnTo>
                  <a:pt x="210071" y="9153"/>
                </a:lnTo>
                <a:lnTo>
                  <a:pt x="208731" y="9153"/>
                </a:lnTo>
                <a:lnTo>
                  <a:pt x="208731" y="18083"/>
                </a:lnTo>
                <a:lnTo>
                  <a:pt x="200695" y="18083"/>
                </a:lnTo>
                <a:lnTo>
                  <a:pt x="200695" y="6028"/>
                </a:lnTo>
                <a:lnTo>
                  <a:pt x="198462" y="6028"/>
                </a:lnTo>
                <a:lnTo>
                  <a:pt x="198351" y="5693"/>
                </a:lnTo>
                <a:lnTo>
                  <a:pt x="198239" y="5414"/>
                </a:lnTo>
                <a:lnTo>
                  <a:pt x="198072" y="5135"/>
                </a:lnTo>
                <a:lnTo>
                  <a:pt x="197848" y="4911"/>
                </a:lnTo>
                <a:lnTo>
                  <a:pt x="197625" y="4744"/>
                </a:lnTo>
                <a:lnTo>
                  <a:pt x="197346" y="4577"/>
                </a:lnTo>
                <a:lnTo>
                  <a:pt x="197011" y="4521"/>
                </a:lnTo>
                <a:lnTo>
                  <a:pt x="196676" y="4465"/>
                </a:lnTo>
                <a:lnTo>
                  <a:pt x="196342" y="4521"/>
                </a:lnTo>
                <a:lnTo>
                  <a:pt x="196007" y="4577"/>
                </a:lnTo>
                <a:lnTo>
                  <a:pt x="195728" y="4744"/>
                </a:lnTo>
                <a:lnTo>
                  <a:pt x="195504" y="4911"/>
                </a:lnTo>
                <a:lnTo>
                  <a:pt x="195281" y="5135"/>
                </a:lnTo>
                <a:lnTo>
                  <a:pt x="195114" y="5414"/>
                </a:lnTo>
                <a:lnTo>
                  <a:pt x="195002" y="5693"/>
                </a:lnTo>
                <a:lnTo>
                  <a:pt x="194890" y="6028"/>
                </a:lnTo>
                <a:lnTo>
                  <a:pt x="192881" y="6028"/>
                </a:lnTo>
                <a:lnTo>
                  <a:pt x="192881" y="14734"/>
                </a:lnTo>
                <a:lnTo>
                  <a:pt x="182166" y="14734"/>
                </a:lnTo>
                <a:lnTo>
                  <a:pt x="182166" y="19869"/>
                </a:lnTo>
                <a:lnTo>
                  <a:pt x="172789" y="19869"/>
                </a:lnTo>
                <a:lnTo>
                  <a:pt x="172789" y="14734"/>
                </a:lnTo>
                <a:lnTo>
                  <a:pt x="167432" y="12502"/>
                </a:lnTo>
                <a:lnTo>
                  <a:pt x="167432" y="16967"/>
                </a:lnTo>
                <a:lnTo>
                  <a:pt x="160511" y="16967"/>
                </a:lnTo>
                <a:lnTo>
                  <a:pt x="160511" y="8037"/>
                </a:lnTo>
                <a:lnTo>
                  <a:pt x="154260" y="8037"/>
                </a:lnTo>
                <a:lnTo>
                  <a:pt x="154260" y="6697"/>
                </a:lnTo>
                <a:lnTo>
                  <a:pt x="152251" y="6697"/>
                </a:lnTo>
                <a:lnTo>
                  <a:pt x="152251" y="8037"/>
                </a:lnTo>
                <a:lnTo>
                  <a:pt x="150912" y="8037"/>
                </a:lnTo>
                <a:lnTo>
                  <a:pt x="150912" y="21655"/>
                </a:lnTo>
                <a:lnTo>
                  <a:pt x="138410" y="21655"/>
                </a:lnTo>
                <a:lnTo>
                  <a:pt x="138410" y="8037"/>
                </a:lnTo>
                <a:lnTo>
                  <a:pt x="130597" y="8037"/>
                </a:lnTo>
                <a:lnTo>
                  <a:pt x="130597" y="18976"/>
                </a:lnTo>
                <a:lnTo>
                  <a:pt x="127695" y="18976"/>
                </a:lnTo>
                <a:lnTo>
                  <a:pt x="127695" y="11162"/>
                </a:lnTo>
                <a:lnTo>
                  <a:pt x="121890" y="11162"/>
                </a:lnTo>
                <a:lnTo>
                  <a:pt x="121890" y="18976"/>
                </a:lnTo>
                <a:lnTo>
                  <a:pt x="120774" y="18976"/>
                </a:lnTo>
                <a:lnTo>
                  <a:pt x="120774" y="20538"/>
                </a:lnTo>
                <a:lnTo>
                  <a:pt x="109165" y="20538"/>
                </a:lnTo>
                <a:lnTo>
                  <a:pt x="109165" y="12948"/>
                </a:lnTo>
                <a:lnTo>
                  <a:pt x="99343" y="12948"/>
                </a:lnTo>
                <a:lnTo>
                  <a:pt x="99343" y="11162"/>
                </a:lnTo>
                <a:lnTo>
                  <a:pt x="93762" y="11162"/>
                </a:lnTo>
                <a:lnTo>
                  <a:pt x="93762" y="22994"/>
                </a:lnTo>
                <a:lnTo>
                  <a:pt x="86841" y="22994"/>
                </a:lnTo>
                <a:lnTo>
                  <a:pt x="86841" y="14734"/>
                </a:lnTo>
                <a:lnTo>
                  <a:pt x="84386" y="14734"/>
                </a:lnTo>
                <a:lnTo>
                  <a:pt x="84386" y="12948"/>
                </a:lnTo>
                <a:lnTo>
                  <a:pt x="80144" y="12948"/>
                </a:lnTo>
                <a:lnTo>
                  <a:pt x="80144" y="14734"/>
                </a:lnTo>
                <a:lnTo>
                  <a:pt x="77465" y="14734"/>
                </a:lnTo>
                <a:lnTo>
                  <a:pt x="77465" y="21655"/>
                </a:lnTo>
                <a:lnTo>
                  <a:pt x="56927" y="21655"/>
                </a:lnTo>
                <a:lnTo>
                  <a:pt x="56927" y="16297"/>
                </a:lnTo>
                <a:lnTo>
                  <a:pt x="51346" y="16297"/>
                </a:lnTo>
                <a:lnTo>
                  <a:pt x="51346" y="8037"/>
                </a:lnTo>
                <a:lnTo>
                  <a:pt x="45318" y="10269"/>
                </a:lnTo>
                <a:lnTo>
                  <a:pt x="45318" y="27682"/>
                </a:lnTo>
                <a:lnTo>
                  <a:pt x="33710" y="27682"/>
                </a:lnTo>
                <a:lnTo>
                  <a:pt x="33710" y="11162"/>
                </a:lnTo>
                <a:lnTo>
                  <a:pt x="25673" y="11162"/>
                </a:lnTo>
                <a:lnTo>
                  <a:pt x="25673" y="21878"/>
                </a:lnTo>
                <a:lnTo>
                  <a:pt x="8037" y="21878"/>
                </a:lnTo>
                <a:lnTo>
                  <a:pt x="8037" y="16967"/>
                </a:lnTo>
                <a:lnTo>
                  <a:pt x="0" y="16967"/>
                </a:lnTo>
                <a:lnTo>
                  <a:pt x="0" y="36835"/>
                </a:lnTo>
                <a:lnTo>
                  <a:pt x="285750" y="36835"/>
                </a:lnTo>
                <a:lnTo>
                  <a:pt x="285750" y="16743"/>
                </a:lnTo>
                <a:lnTo>
                  <a:pt x="280169" y="16743"/>
                </a:lnTo>
                <a:lnTo>
                  <a:pt x="280169" y="0"/>
                </a:lnTo>
                <a:close/>
              </a:path>
            </a:pathLst>
          </a:custGeom>
          <a:solidFill>
            <a:srgbClr val="1C4587">
              <a:alpha val="2346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0" name="Shape 210"/>
          <p:cNvSpPr/>
          <p:nvPr/>
        </p:nvSpPr>
        <p:spPr>
          <a:xfrm>
            <a:off x="35712" y="4025118"/>
            <a:ext cx="9072576" cy="1107296"/>
          </a:xfrm>
          <a:custGeom>
            <a:pathLst>
              <a:path extrusionOk="0" h="34603" w="283518">
                <a:moveTo>
                  <a:pt x="110059" y="1"/>
                </a:moveTo>
                <a:lnTo>
                  <a:pt x="110059" y="2010"/>
                </a:lnTo>
                <a:lnTo>
                  <a:pt x="108273" y="2010"/>
                </a:lnTo>
                <a:lnTo>
                  <a:pt x="108273" y="5135"/>
                </a:lnTo>
                <a:lnTo>
                  <a:pt x="105817" y="5135"/>
                </a:lnTo>
                <a:lnTo>
                  <a:pt x="105817" y="29245"/>
                </a:lnTo>
                <a:lnTo>
                  <a:pt x="100236" y="29245"/>
                </a:lnTo>
                <a:lnTo>
                  <a:pt x="100236" y="16297"/>
                </a:lnTo>
                <a:lnTo>
                  <a:pt x="90413" y="16297"/>
                </a:lnTo>
                <a:lnTo>
                  <a:pt x="90413" y="26622"/>
                </a:lnTo>
                <a:lnTo>
                  <a:pt x="83046" y="29859"/>
                </a:lnTo>
                <a:lnTo>
                  <a:pt x="83046" y="22771"/>
                </a:lnTo>
                <a:lnTo>
                  <a:pt x="80144" y="22771"/>
                </a:lnTo>
                <a:lnTo>
                  <a:pt x="80144" y="29245"/>
                </a:lnTo>
                <a:lnTo>
                  <a:pt x="73224" y="29245"/>
                </a:lnTo>
                <a:lnTo>
                  <a:pt x="73224" y="24557"/>
                </a:lnTo>
                <a:lnTo>
                  <a:pt x="69429" y="24557"/>
                </a:lnTo>
                <a:lnTo>
                  <a:pt x="69429" y="11386"/>
                </a:lnTo>
                <a:lnTo>
                  <a:pt x="59159" y="13228"/>
                </a:lnTo>
                <a:lnTo>
                  <a:pt x="59159" y="24557"/>
                </a:lnTo>
                <a:lnTo>
                  <a:pt x="53355" y="24557"/>
                </a:lnTo>
                <a:lnTo>
                  <a:pt x="53355" y="29245"/>
                </a:lnTo>
                <a:lnTo>
                  <a:pt x="45765" y="29245"/>
                </a:lnTo>
                <a:lnTo>
                  <a:pt x="45765" y="13842"/>
                </a:lnTo>
                <a:lnTo>
                  <a:pt x="41747" y="13842"/>
                </a:lnTo>
                <a:lnTo>
                  <a:pt x="41747" y="5135"/>
                </a:lnTo>
                <a:lnTo>
                  <a:pt x="28352" y="5135"/>
                </a:lnTo>
                <a:lnTo>
                  <a:pt x="28352" y="25450"/>
                </a:lnTo>
                <a:lnTo>
                  <a:pt x="20762" y="25450"/>
                </a:lnTo>
                <a:lnTo>
                  <a:pt x="20762" y="16297"/>
                </a:lnTo>
                <a:lnTo>
                  <a:pt x="19311" y="16297"/>
                </a:lnTo>
                <a:lnTo>
                  <a:pt x="19143" y="15348"/>
                </a:lnTo>
                <a:lnTo>
                  <a:pt x="19032" y="14902"/>
                </a:lnTo>
                <a:lnTo>
                  <a:pt x="18864" y="14511"/>
                </a:lnTo>
                <a:lnTo>
                  <a:pt x="18585" y="14121"/>
                </a:lnTo>
                <a:lnTo>
                  <a:pt x="18306" y="13786"/>
                </a:lnTo>
                <a:lnTo>
                  <a:pt x="17915" y="13507"/>
                </a:lnTo>
                <a:lnTo>
                  <a:pt x="17525" y="13339"/>
                </a:lnTo>
                <a:lnTo>
                  <a:pt x="17078" y="13228"/>
                </a:lnTo>
                <a:lnTo>
                  <a:pt x="16632" y="13172"/>
                </a:lnTo>
                <a:lnTo>
                  <a:pt x="16185" y="13228"/>
                </a:lnTo>
                <a:lnTo>
                  <a:pt x="15739" y="13339"/>
                </a:lnTo>
                <a:lnTo>
                  <a:pt x="15348" y="13507"/>
                </a:lnTo>
                <a:lnTo>
                  <a:pt x="14957" y="13786"/>
                </a:lnTo>
                <a:lnTo>
                  <a:pt x="14678" y="14121"/>
                </a:lnTo>
                <a:lnTo>
                  <a:pt x="14399" y="14511"/>
                </a:lnTo>
                <a:lnTo>
                  <a:pt x="14232" y="14902"/>
                </a:lnTo>
                <a:lnTo>
                  <a:pt x="14120" y="15348"/>
                </a:lnTo>
                <a:lnTo>
                  <a:pt x="13953" y="16297"/>
                </a:lnTo>
                <a:lnTo>
                  <a:pt x="12502" y="16297"/>
                </a:lnTo>
                <a:lnTo>
                  <a:pt x="12502" y="21153"/>
                </a:lnTo>
                <a:lnTo>
                  <a:pt x="4242" y="23385"/>
                </a:lnTo>
                <a:lnTo>
                  <a:pt x="4242" y="29245"/>
                </a:lnTo>
                <a:lnTo>
                  <a:pt x="0" y="29245"/>
                </a:lnTo>
                <a:lnTo>
                  <a:pt x="0" y="34603"/>
                </a:lnTo>
                <a:lnTo>
                  <a:pt x="283518" y="34603"/>
                </a:lnTo>
                <a:lnTo>
                  <a:pt x="283518" y="25450"/>
                </a:lnTo>
                <a:lnTo>
                  <a:pt x="275258" y="25450"/>
                </a:lnTo>
                <a:lnTo>
                  <a:pt x="275258" y="11163"/>
                </a:lnTo>
                <a:lnTo>
                  <a:pt x="268114" y="11163"/>
                </a:lnTo>
                <a:lnTo>
                  <a:pt x="268114" y="19423"/>
                </a:lnTo>
                <a:lnTo>
                  <a:pt x="255389" y="19423"/>
                </a:lnTo>
                <a:lnTo>
                  <a:pt x="255389" y="29245"/>
                </a:lnTo>
                <a:lnTo>
                  <a:pt x="247576" y="29245"/>
                </a:lnTo>
                <a:lnTo>
                  <a:pt x="247576" y="5135"/>
                </a:lnTo>
                <a:lnTo>
                  <a:pt x="244450" y="5135"/>
                </a:lnTo>
                <a:lnTo>
                  <a:pt x="244450" y="4075"/>
                </a:lnTo>
                <a:lnTo>
                  <a:pt x="244339" y="3405"/>
                </a:lnTo>
                <a:lnTo>
                  <a:pt x="244171" y="2791"/>
                </a:lnTo>
                <a:lnTo>
                  <a:pt x="243892" y="2289"/>
                </a:lnTo>
                <a:lnTo>
                  <a:pt x="243502" y="1787"/>
                </a:lnTo>
                <a:lnTo>
                  <a:pt x="242999" y="1452"/>
                </a:lnTo>
                <a:lnTo>
                  <a:pt x="242441" y="1117"/>
                </a:lnTo>
                <a:lnTo>
                  <a:pt x="241883" y="949"/>
                </a:lnTo>
                <a:lnTo>
                  <a:pt x="241213" y="894"/>
                </a:lnTo>
                <a:lnTo>
                  <a:pt x="240544" y="949"/>
                </a:lnTo>
                <a:lnTo>
                  <a:pt x="239986" y="1117"/>
                </a:lnTo>
                <a:lnTo>
                  <a:pt x="239427" y="1452"/>
                </a:lnTo>
                <a:lnTo>
                  <a:pt x="238925" y="1787"/>
                </a:lnTo>
                <a:lnTo>
                  <a:pt x="238534" y="2289"/>
                </a:lnTo>
                <a:lnTo>
                  <a:pt x="238255" y="2791"/>
                </a:lnTo>
                <a:lnTo>
                  <a:pt x="238088" y="3405"/>
                </a:lnTo>
                <a:lnTo>
                  <a:pt x="237976" y="4075"/>
                </a:lnTo>
                <a:lnTo>
                  <a:pt x="237976" y="5135"/>
                </a:lnTo>
                <a:lnTo>
                  <a:pt x="235074" y="5135"/>
                </a:lnTo>
                <a:lnTo>
                  <a:pt x="235074" y="21878"/>
                </a:lnTo>
                <a:lnTo>
                  <a:pt x="226368" y="30864"/>
                </a:lnTo>
                <a:lnTo>
                  <a:pt x="226368" y="894"/>
                </a:lnTo>
                <a:lnTo>
                  <a:pt x="221010" y="5637"/>
                </a:lnTo>
                <a:lnTo>
                  <a:pt x="221010" y="21432"/>
                </a:lnTo>
                <a:lnTo>
                  <a:pt x="216322" y="21432"/>
                </a:lnTo>
                <a:lnTo>
                  <a:pt x="216322" y="13842"/>
                </a:lnTo>
                <a:lnTo>
                  <a:pt x="204490" y="13842"/>
                </a:lnTo>
                <a:lnTo>
                  <a:pt x="204490" y="29245"/>
                </a:lnTo>
                <a:lnTo>
                  <a:pt x="195114" y="29245"/>
                </a:lnTo>
                <a:lnTo>
                  <a:pt x="195114" y="11163"/>
                </a:lnTo>
                <a:lnTo>
                  <a:pt x="185961" y="11163"/>
                </a:lnTo>
                <a:lnTo>
                  <a:pt x="185961" y="29245"/>
                </a:lnTo>
                <a:lnTo>
                  <a:pt x="177255" y="29245"/>
                </a:lnTo>
                <a:lnTo>
                  <a:pt x="177255" y="16297"/>
                </a:lnTo>
                <a:lnTo>
                  <a:pt x="174799" y="16297"/>
                </a:lnTo>
                <a:lnTo>
                  <a:pt x="174799" y="29692"/>
                </a:lnTo>
                <a:lnTo>
                  <a:pt x="166316" y="26678"/>
                </a:lnTo>
                <a:lnTo>
                  <a:pt x="166316" y="19423"/>
                </a:lnTo>
                <a:lnTo>
                  <a:pt x="163190" y="19423"/>
                </a:lnTo>
                <a:lnTo>
                  <a:pt x="163190" y="11832"/>
                </a:lnTo>
                <a:lnTo>
                  <a:pt x="155600" y="11832"/>
                </a:lnTo>
                <a:lnTo>
                  <a:pt x="155600" y="19423"/>
                </a:lnTo>
                <a:lnTo>
                  <a:pt x="144884" y="19423"/>
                </a:lnTo>
                <a:lnTo>
                  <a:pt x="144884" y="15293"/>
                </a:lnTo>
                <a:lnTo>
                  <a:pt x="134615" y="11609"/>
                </a:lnTo>
                <a:lnTo>
                  <a:pt x="134615" y="23664"/>
                </a:lnTo>
                <a:lnTo>
                  <a:pt x="123900" y="23664"/>
                </a:lnTo>
                <a:lnTo>
                  <a:pt x="123900" y="13842"/>
                </a:lnTo>
                <a:lnTo>
                  <a:pt x="117426" y="13842"/>
                </a:lnTo>
                <a:lnTo>
                  <a:pt x="117426" y="5135"/>
                </a:lnTo>
                <a:lnTo>
                  <a:pt x="114523" y="5135"/>
                </a:lnTo>
                <a:lnTo>
                  <a:pt x="114523" y="2010"/>
                </a:lnTo>
                <a:lnTo>
                  <a:pt x="112738" y="2010"/>
                </a:lnTo>
                <a:lnTo>
                  <a:pt x="112738" y="1"/>
                </a:lnTo>
                <a:close/>
              </a:path>
            </a:pathLst>
          </a:custGeom>
          <a:solidFill>
            <a:srgbClr val="FFD3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1" name="Shape 211"/>
          <p:cNvSpPr/>
          <p:nvPr/>
        </p:nvSpPr>
        <p:spPr>
          <a:xfrm>
            <a:off x="0" y="3886185"/>
            <a:ext cx="9144000" cy="1257312"/>
          </a:xfrm>
          <a:custGeom>
            <a:pathLst>
              <a:path extrusionOk="0" h="39291" w="285750">
                <a:moveTo>
                  <a:pt x="241381" y="11832"/>
                </a:moveTo>
                <a:lnTo>
                  <a:pt x="241381" y="15348"/>
                </a:lnTo>
                <a:lnTo>
                  <a:pt x="239762" y="15348"/>
                </a:lnTo>
                <a:lnTo>
                  <a:pt x="239762" y="11832"/>
                </a:lnTo>
                <a:close/>
                <a:moveTo>
                  <a:pt x="244450" y="11832"/>
                </a:moveTo>
                <a:lnTo>
                  <a:pt x="244450" y="15348"/>
                </a:lnTo>
                <a:lnTo>
                  <a:pt x="242832" y="15348"/>
                </a:lnTo>
                <a:lnTo>
                  <a:pt x="242832" y="11832"/>
                </a:lnTo>
                <a:close/>
                <a:moveTo>
                  <a:pt x="226591" y="8484"/>
                </a:moveTo>
                <a:lnTo>
                  <a:pt x="226591" y="17190"/>
                </a:lnTo>
                <a:lnTo>
                  <a:pt x="225698" y="17190"/>
                </a:lnTo>
                <a:lnTo>
                  <a:pt x="225698" y="9600"/>
                </a:lnTo>
                <a:lnTo>
                  <a:pt x="226591" y="8484"/>
                </a:lnTo>
                <a:close/>
                <a:moveTo>
                  <a:pt x="241381" y="17134"/>
                </a:moveTo>
                <a:lnTo>
                  <a:pt x="241381" y="20650"/>
                </a:lnTo>
                <a:lnTo>
                  <a:pt x="239762" y="20650"/>
                </a:lnTo>
                <a:lnTo>
                  <a:pt x="239762" y="17134"/>
                </a:lnTo>
                <a:close/>
                <a:moveTo>
                  <a:pt x="244450" y="17134"/>
                </a:moveTo>
                <a:lnTo>
                  <a:pt x="244450" y="20650"/>
                </a:lnTo>
                <a:lnTo>
                  <a:pt x="242832" y="20650"/>
                </a:lnTo>
                <a:lnTo>
                  <a:pt x="242832" y="17134"/>
                </a:lnTo>
                <a:close/>
                <a:moveTo>
                  <a:pt x="194221" y="17860"/>
                </a:moveTo>
                <a:lnTo>
                  <a:pt x="194221" y="21320"/>
                </a:lnTo>
                <a:lnTo>
                  <a:pt x="192212" y="21320"/>
                </a:lnTo>
                <a:lnTo>
                  <a:pt x="192212" y="17860"/>
                </a:lnTo>
                <a:close/>
                <a:moveTo>
                  <a:pt x="216098" y="20762"/>
                </a:moveTo>
                <a:lnTo>
                  <a:pt x="216098" y="21822"/>
                </a:lnTo>
                <a:lnTo>
                  <a:pt x="207169" y="21822"/>
                </a:lnTo>
                <a:lnTo>
                  <a:pt x="207169" y="20762"/>
                </a:lnTo>
                <a:close/>
                <a:moveTo>
                  <a:pt x="64517" y="19869"/>
                </a:moveTo>
                <a:lnTo>
                  <a:pt x="64517" y="21878"/>
                </a:lnTo>
                <a:lnTo>
                  <a:pt x="62508" y="21878"/>
                </a:lnTo>
                <a:lnTo>
                  <a:pt x="62508" y="19869"/>
                </a:lnTo>
                <a:close/>
                <a:moveTo>
                  <a:pt x="68312" y="19869"/>
                </a:moveTo>
                <a:lnTo>
                  <a:pt x="68312" y="21878"/>
                </a:lnTo>
                <a:lnTo>
                  <a:pt x="66303" y="21878"/>
                </a:lnTo>
                <a:lnTo>
                  <a:pt x="66303" y="19869"/>
                </a:lnTo>
                <a:close/>
                <a:moveTo>
                  <a:pt x="45318" y="21208"/>
                </a:moveTo>
                <a:lnTo>
                  <a:pt x="45318" y="22213"/>
                </a:lnTo>
                <a:lnTo>
                  <a:pt x="40853" y="22213"/>
                </a:lnTo>
                <a:lnTo>
                  <a:pt x="40853" y="21208"/>
                </a:lnTo>
                <a:close/>
                <a:moveTo>
                  <a:pt x="138522" y="19423"/>
                </a:moveTo>
                <a:lnTo>
                  <a:pt x="138857" y="19478"/>
                </a:lnTo>
                <a:lnTo>
                  <a:pt x="139192" y="19534"/>
                </a:lnTo>
                <a:lnTo>
                  <a:pt x="139471" y="19702"/>
                </a:lnTo>
                <a:lnTo>
                  <a:pt x="139694" y="19925"/>
                </a:lnTo>
                <a:lnTo>
                  <a:pt x="139917" y="20148"/>
                </a:lnTo>
                <a:lnTo>
                  <a:pt x="140084" y="20427"/>
                </a:lnTo>
                <a:lnTo>
                  <a:pt x="140140" y="20762"/>
                </a:lnTo>
                <a:lnTo>
                  <a:pt x="140196" y="21097"/>
                </a:lnTo>
                <a:lnTo>
                  <a:pt x="140140" y="21432"/>
                </a:lnTo>
                <a:lnTo>
                  <a:pt x="140084" y="21767"/>
                </a:lnTo>
                <a:lnTo>
                  <a:pt x="139917" y="22046"/>
                </a:lnTo>
                <a:lnTo>
                  <a:pt x="139694" y="22269"/>
                </a:lnTo>
                <a:lnTo>
                  <a:pt x="139471" y="22492"/>
                </a:lnTo>
                <a:lnTo>
                  <a:pt x="139192" y="22660"/>
                </a:lnTo>
                <a:lnTo>
                  <a:pt x="138857" y="22715"/>
                </a:lnTo>
                <a:lnTo>
                  <a:pt x="138522" y="22771"/>
                </a:lnTo>
                <a:lnTo>
                  <a:pt x="138187" y="22715"/>
                </a:lnTo>
                <a:lnTo>
                  <a:pt x="137852" y="22660"/>
                </a:lnTo>
                <a:lnTo>
                  <a:pt x="137573" y="22492"/>
                </a:lnTo>
                <a:lnTo>
                  <a:pt x="137350" y="22269"/>
                </a:lnTo>
                <a:lnTo>
                  <a:pt x="137127" y="22046"/>
                </a:lnTo>
                <a:lnTo>
                  <a:pt x="136959" y="21767"/>
                </a:lnTo>
                <a:lnTo>
                  <a:pt x="136903" y="21432"/>
                </a:lnTo>
                <a:lnTo>
                  <a:pt x="136847" y="21097"/>
                </a:lnTo>
                <a:lnTo>
                  <a:pt x="136903" y="20762"/>
                </a:lnTo>
                <a:lnTo>
                  <a:pt x="136959" y="20427"/>
                </a:lnTo>
                <a:lnTo>
                  <a:pt x="137127" y="20148"/>
                </a:lnTo>
                <a:lnTo>
                  <a:pt x="137350" y="19925"/>
                </a:lnTo>
                <a:lnTo>
                  <a:pt x="137573" y="19702"/>
                </a:lnTo>
                <a:lnTo>
                  <a:pt x="137852" y="19534"/>
                </a:lnTo>
                <a:lnTo>
                  <a:pt x="138187" y="19478"/>
                </a:lnTo>
                <a:lnTo>
                  <a:pt x="138522" y="19423"/>
                </a:lnTo>
                <a:close/>
                <a:moveTo>
                  <a:pt x="64517" y="22883"/>
                </a:moveTo>
                <a:lnTo>
                  <a:pt x="64517" y="24892"/>
                </a:lnTo>
                <a:lnTo>
                  <a:pt x="62508" y="24892"/>
                </a:lnTo>
                <a:lnTo>
                  <a:pt x="62508" y="22883"/>
                </a:lnTo>
                <a:close/>
                <a:moveTo>
                  <a:pt x="68312" y="22883"/>
                </a:moveTo>
                <a:lnTo>
                  <a:pt x="68312" y="24892"/>
                </a:lnTo>
                <a:lnTo>
                  <a:pt x="66303" y="24892"/>
                </a:lnTo>
                <a:lnTo>
                  <a:pt x="66303" y="22883"/>
                </a:lnTo>
                <a:close/>
                <a:moveTo>
                  <a:pt x="216098" y="24334"/>
                </a:moveTo>
                <a:lnTo>
                  <a:pt x="216098" y="25450"/>
                </a:lnTo>
                <a:lnTo>
                  <a:pt x="207169" y="25450"/>
                </a:lnTo>
                <a:lnTo>
                  <a:pt x="207169" y="24334"/>
                </a:lnTo>
                <a:close/>
                <a:moveTo>
                  <a:pt x="45318" y="24501"/>
                </a:moveTo>
                <a:lnTo>
                  <a:pt x="45318" y="25506"/>
                </a:lnTo>
                <a:lnTo>
                  <a:pt x="40853" y="25506"/>
                </a:lnTo>
                <a:lnTo>
                  <a:pt x="40853" y="24501"/>
                </a:lnTo>
                <a:close/>
                <a:moveTo>
                  <a:pt x="241381" y="22380"/>
                </a:moveTo>
                <a:lnTo>
                  <a:pt x="241381" y="25897"/>
                </a:lnTo>
                <a:lnTo>
                  <a:pt x="239762" y="25897"/>
                </a:lnTo>
                <a:lnTo>
                  <a:pt x="239762" y="22380"/>
                </a:lnTo>
                <a:close/>
                <a:moveTo>
                  <a:pt x="244450" y="22380"/>
                </a:moveTo>
                <a:lnTo>
                  <a:pt x="244450" y="25897"/>
                </a:lnTo>
                <a:lnTo>
                  <a:pt x="242832" y="25897"/>
                </a:lnTo>
                <a:lnTo>
                  <a:pt x="242832" y="22380"/>
                </a:lnTo>
                <a:close/>
                <a:moveTo>
                  <a:pt x="194221" y="23106"/>
                </a:moveTo>
                <a:lnTo>
                  <a:pt x="194221" y="26566"/>
                </a:lnTo>
                <a:lnTo>
                  <a:pt x="192212" y="26566"/>
                </a:lnTo>
                <a:lnTo>
                  <a:pt x="192212" y="23106"/>
                </a:lnTo>
                <a:close/>
                <a:moveTo>
                  <a:pt x="64517" y="25897"/>
                </a:moveTo>
                <a:lnTo>
                  <a:pt x="64517" y="27906"/>
                </a:lnTo>
                <a:lnTo>
                  <a:pt x="62508" y="27906"/>
                </a:lnTo>
                <a:lnTo>
                  <a:pt x="62508" y="25897"/>
                </a:lnTo>
                <a:close/>
                <a:moveTo>
                  <a:pt x="68312" y="25897"/>
                </a:moveTo>
                <a:lnTo>
                  <a:pt x="68312" y="27906"/>
                </a:lnTo>
                <a:lnTo>
                  <a:pt x="66303" y="27906"/>
                </a:lnTo>
                <a:lnTo>
                  <a:pt x="66303" y="25897"/>
                </a:lnTo>
                <a:close/>
                <a:moveTo>
                  <a:pt x="45318" y="27850"/>
                </a:moveTo>
                <a:lnTo>
                  <a:pt x="45318" y="28854"/>
                </a:lnTo>
                <a:lnTo>
                  <a:pt x="40853" y="28854"/>
                </a:lnTo>
                <a:lnTo>
                  <a:pt x="40853" y="27850"/>
                </a:lnTo>
                <a:close/>
                <a:moveTo>
                  <a:pt x="216098" y="27906"/>
                </a:moveTo>
                <a:lnTo>
                  <a:pt x="216098" y="29022"/>
                </a:lnTo>
                <a:lnTo>
                  <a:pt x="207169" y="29022"/>
                </a:lnTo>
                <a:lnTo>
                  <a:pt x="207169" y="27906"/>
                </a:lnTo>
                <a:close/>
                <a:moveTo>
                  <a:pt x="82767" y="28352"/>
                </a:moveTo>
                <a:lnTo>
                  <a:pt x="82934" y="28408"/>
                </a:lnTo>
                <a:lnTo>
                  <a:pt x="83214" y="28631"/>
                </a:lnTo>
                <a:lnTo>
                  <a:pt x="83437" y="28910"/>
                </a:lnTo>
                <a:lnTo>
                  <a:pt x="83493" y="29078"/>
                </a:lnTo>
                <a:lnTo>
                  <a:pt x="83493" y="29245"/>
                </a:lnTo>
                <a:lnTo>
                  <a:pt x="83493" y="29413"/>
                </a:lnTo>
                <a:lnTo>
                  <a:pt x="83437" y="29580"/>
                </a:lnTo>
                <a:lnTo>
                  <a:pt x="83214" y="29859"/>
                </a:lnTo>
                <a:lnTo>
                  <a:pt x="82934" y="30082"/>
                </a:lnTo>
                <a:lnTo>
                  <a:pt x="82767" y="30138"/>
                </a:lnTo>
                <a:lnTo>
                  <a:pt x="82432" y="30138"/>
                </a:lnTo>
                <a:lnTo>
                  <a:pt x="82265" y="30082"/>
                </a:lnTo>
                <a:lnTo>
                  <a:pt x="81986" y="29859"/>
                </a:lnTo>
                <a:lnTo>
                  <a:pt x="81762" y="29580"/>
                </a:lnTo>
                <a:lnTo>
                  <a:pt x="81707" y="29413"/>
                </a:lnTo>
                <a:lnTo>
                  <a:pt x="81707" y="29245"/>
                </a:lnTo>
                <a:lnTo>
                  <a:pt x="81707" y="29078"/>
                </a:lnTo>
                <a:lnTo>
                  <a:pt x="81762" y="28910"/>
                </a:lnTo>
                <a:lnTo>
                  <a:pt x="81986" y="28631"/>
                </a:lnTo>
                <a:lnTo>
                  <a:pt x="82265" y="28408"/>
                </a:lnTo>
                <a:lnTo>
                  <a:pt x="82432" y="28352"/>
                </a:lnTo>
                <a:close/>
                <a:moveTo>
                  <a:pt x="45318" y="31143"/>
                </a:moveTo>
                <a:lnTo>
                  <a:pt x="45318" y="32147"/>
                </a:lnTo>
                <a:lnTo>
                  <a:pt x="40853" y="32147"/>
                </a:lnTo>
                <a:lnTo>
                  <a:pt x="40853" y="31143"/>
                </a:lnTo>
                <a:close/>
                <a:moveTo>
                  <a:pt x="8037" y="28352"/>
                </a:moveTo>
                <a:lnTo>
                  <a:pt x="8037" y="32594"/>
                </a:lnTo>
                <a:lnTo>
                  <a:pt x="6028" y="32594"/>
                </a:lnTo>
                <a:lnTo>
                  <a:pt x="6028" y="28352"/>
                </a:lnTo>
                <a:close/>
                <a:moveTo>
                  <a:pt x="216098" y="31533"/>
                </a:moveTo>
                <a:lnTo>
                  <a:pt x="216098" y="32594"/>
                </a:lnTo>
                <a:lnTo>
                  <a:pt x="207169" y="32594"/>
                </a:lnTo>
                <a:lnTo>
                  <a:pt x="207169" y="31533"/>
                </a:lnTo>
                <a:close/>
                <a:moveTo>
                  <a:pt x="82767" y="31924"/>
                </a:moveTo>
                <a:lnTo>
                  <a:pt x="82934" y="31980"/>
                </a:lnTo>
                <a:lnTo>
                  <a:pt x="83214" y="32203"/>
                </a:lnTo>
                <a:lnTo>
                  <a:pt x="83437" y="32482"/>
                </a:lnTo>
                <a:lnTo>
                  <a:pt x="83493" y="32650"/>
                </a:lnTo>
                <a:lnTo>
                  <a:pt x="83493" y="32817"/>
                </a:lnTo>
                <a:lnTo>
                  <a:pt x="83493" y="32984"/>
                </a:lnTo>
                <a:lnTo>
                  <a:pt x="83437" y="33152"/>
                </a:lnTo>
                <a:lnTo>
                  <a:pt x="83214" y="33431"/>
                </a:lnTo>
                <a:lnTo>
                  <a:pt x="82934" y="33654"/>
                </a:lnTo>
                <a:lnTo>
                  <a:pt x="82767" y="33710"/>
                </a:lnTo>
                <a:lnTo>
                  <a:pt x="82432" y="33710"/>
                </a:lnTo>
                <a:lnTo>
                  <a:pt x="82265" y="33654"/>
                </a:lnTo>
                <a:lnTo>
                  <a:pt x="81986" y="33431"/>
                </a:lnTo>
                <a:lnTo>
                  <a:pt x="81762" y="33152"/>
                </a:lnTo>
                <a:lnTo>
                  <a:pt x="81707" y="32984"/>
                </a:lnTo>
                <a:lnTo>
                  <a:pt x="81707" y="32817"/>
                </a:lnTo>
                <a:lnTo>
                  <a:pt x="81707" y="32650"/>
                </a:lnTo>
                <a:lnTo>
                  <a:pt x="81762" y="32482"/>
                </a:lnTo>
                <a:lnTo>
                  <a:pt x="81986" y="32203"/>
                </a:lnTo>
                <a:lnTo>
                  <a:pt x="82265" y="31980"/>
                </a:lnTo>
                <a:lnTo>
                  <a:pt x="82432" y="31924"/>
                </a:lnTo>
                <a:close/>
                <a:moveTo>
                  <a:pt x="109835" y="11609"/>
                </a:moveTo>
                <a:lnTo>
                  <a:pt x="109835" y="34603"/>
                </a:lnTo>
                <a:lnTo>
                  <a:pt x="109165" y="34603"/>
                </a:lnTo>
                <a:lnTo>
                  <a:pt x="109165" y="11609"/>
                </a:lnTo>
                <a:close/>
                <a:moveTo>
                  <a:pt x="112068" y="11609"/>
                </a:moveTo>
                <a:lnTo>
                  <a:pt x="112068" y="34603"/>
                </a:lnTo>
                <a:lnTo>
                  <a:pt x="111398" y="34603"/>
                </a:lnTo>
                <a:lnTo>
                  <a:pt x="111398" y="11609"/>
                </a:lnTo>
                <a:close/>
                <a:moveTo>
                  <a:pt x="114300" y="11609"/>
                </a:moveTo>
                <a:lnTo>
                  <a:pt x="114300" y="34603"/>
                </a:lnTo>
                <a:lnTo>
                  <a:pt x="113630" y="34603"/>
                </a:lnTo>
                <a:lnTo>
                  <a:pt x="113630" y="11609"/>
                </a:lnTo>
                <a:close/>
                <a:moveTo>
                  <a:pt x="116532" y="11609"/>
                </a:moveTo>
                <a:lnTo>
                  <a:pt x="116532" y="34603"/>
                </a:lnTo>
                <a:lnTo>
                  <a:pt x="115863" y="34603"/>
                </a:lnTo>
                <a:lnTo>
                  <a:pt x="115863" y="11609"/>
                </a:lnTo>
                <a:close/>
                <a:moveTo>
                  <a:pt x="45318" y="34491"/>
                </a:moveTo>
                <a:lnTo>
                  <a:pt x="45318" y="35496"/>
                </a:lnTo>
                <a:lnTo>
                  <a:pt x="40853" y="35496"/>
                </a:lnTo>
                <a:lnTo>
                  <a:pt x="40853" y="34491"/>
                </a:lnTo>
                <a:close/>
                <a:moveTo>
                  <a:pt x="112291" y="1"/>
                </a:moveTo>
                <a:lnTo>
                  <a:pt x="112291" y="3572"/>
                </a:lnTo>
                <a:lnTo>
                  <a:pt x="110058" y="3572"/>
                </a:lnTo>
                <a:lnTo>
                  <a:pt x="110058" y="5582"/>
                </a:lnTo>
                <a:lnTo>
                  <a:pt x="108272" y="5582"/>
                </a:lnTo>
                <a:lnTo>
                  <a:pt x="108272" y="8707"/>
                </a:lnTo>
                <a:lnTo>
                  <a:pt x="105817" y="8707"/>
                </a:lnTo>
                <a:lnTo>
                  <a:pt x="105817" y="32817"/>
                </a:lnTo>
                <a:lnTo>
                  <a:pt x="102468" y="32817"/>
                </a:lnTo>
                <a:lnTo>
                  <a:pt x="102468" y="19869"/>
                </a:lnTo>
                <a:lnTo>
                  <a:pt x="90413" y="19869"/>
                </a:lnTo>
                <a:lnTo>
                  <a:pt x="90413" y="30585"/>
                </a:lnTo>
                <a:lnTo>
                  <a:pt x="85279" y="32817"/>
                </a:lnTo>
                <a:lnTo>
                  <a:pt x="85279" y="26343"/>
                </a:lnTo>
                <a:lnTo>
                  <a:pt x="80144" y="26343"/>
                </a:lnTo>
                <a:lnTo>
                  <a:pt x="80144" y="32817"/>
                </a:lnTo>
                <a:lnTo>
                  <a:pt x="75456" y="32817"/>
                </a:lnTo>
                <a:lnTo>
                  <a:pt x="75456" y="28129"/>
                </a:lnTo>
                <a:lnTo>
                  <a:pt x="71661" y="28129"/>
                </a:lnTo>
                <a:lnTo>
                  <a:pt x="71661" y="14734"/>
                </a:lnTo>
                <a:lnTo>
                  <a:pt x="59159" y="16967"/>
                </a:lnTo>
                <a:lnTo>
                  <a:pt x="59159" y="28129"/>
                </a:lnTo>
                <a:lnTo>
                  <a:pt x="53355" y="28129"/>
                </a:lnTo>
                <a:lnTo>
                  <a:pt x="53355" y="32817"/>
                </a:lnTo>
                <a:lnTo>
                  <a:pt x="47997" y="32817"/>
                </a:lnTo>
                <a:lnTo>
                  <a:pt x="47997" y="17413"/>
                </a:lnTo>
                <a:lnTo>
                  <a:pt x="43979" y="17413"/>
                </a:lnTo>
                <a:lnTo>
                  <a:pt x="43979" y="8707"/>
                </a:lnTo>
                <a:lnTo>
                  <a:pt x="34603" y="8707"/>
                </a:lnTo>
                <a:lnTo>
                  <a:pt x="34603" y="5582"/>
                </a:lnTo>
                <a:lnTo>
                  <a:pt x="30584" y="5582"/>
                </a:lnTo>
                <a:lnTo>
                  <a:pt x="30584" y="8707"/>
                </a:lnTo>
                <a:lnTo>
                  <a:pt x="28352" y="8707"/>
                </a:lnTo>
                <a:lnTo>
                  <a:pt x="28352" y="29022"/>
                </a:lnTo>
                <a:lnTo>
                  <a:pt x="22994" y="29022"/>
                </a:lnTo>
                <a:lnTo>
                  <a:pt x="22994" y="19869"/>
                </a:lnTo>
                <a:lnTo>
                  <a:pt x="21375" y="19869"/>
                </a:lnTo>
                <a:lnTo>
                  <a:pt x="21208" y="19199"/>
                </a:lnTo>
                <a:lnTo>
                  <a:pt x="20985" y="18641"/>
                </a:lnTo>
                <a:lnTo>
                  <a:pt x="20594" y="18083"/>
                </a:lnTo>
                <a:lnTo>
                  <a:pt x="20148" y="17637"/>
                </a:lnTo>
                <a:lnTo>
                  <a:pt x="19645" y="17246"/>
                </a:lnTo>
                <a:lnTo>
                  <a:pt x="19031" y="16967"/>
                </a:lnTo>
                <a:lnTo>
                  <a:pt x="18417" y="16799"/>
                </a:lnTo>
                <a:lnTo>
                  <a:pt x="17748" y="16744"/>
                </a:lnTo>
                <a:lnTo>
                  <a:pt x="17078" y="16799"/>
                </a:lnTo>
                <a:lnTo>
                  <a:pt x="16464" y="16967"/>
                </a:lnTo>
                <a:lnTo>
                  <a:pt x="15850" y="17246"/>
                </a:lnTo>
                <a:lnTo>
                  <a:pt x="15348" y="17637"/>
                </a:lnTo>
                <a:lnTo>
                  <a:pt x="14901" y="18083"/>
                </a:lnTo>
                <a:lnTo>
                  <a:pt x="14511" y="18641"/>
                </a:lnTo>
                <a:lnTo>
                  <a:pt x="14288" y="19199"/>
                </a:lnTo>
                <a:lnTo>
                  <a:pt x="14120" y="19869"/>
                </a:lnTo>
                <a:lnTo>
                  <a:pt x="12502" y="19869"/>
                </a:lnTo>
                <a:lnTo>
                  <a:pt x="12502" y="25004"/>
                </a:lnTo>
                <a:lnTo>
                  <a:pt x="4242" y="27236"/>
                </a:lnTo>
                <a:lnTo>
                  <a:pt x="4242" y="32817"/>
                </a:lnTo>
                <a:lnTo>
                  <a:pt x="0" y="32817"/>
                </a:lnTo>
                <a:lnTo>
                  <a:pt x="0" y="39291"/>
                </a:lnTo>
                <a:lnTo>
                  <a:pt x="285750" y="39291"/>
                </a:lnTo>
                <a:lnTo>
                  <a:pt x="285750" y="29022"/>
                </a:lnTo>
                <a:lnTo>
                  <a:pt x="277490" y="29022"/>
                </a:lnTo>
                <a:lnTo>
                  <a:pt x="277490" y="14734"/>
                </a:lnTo>
                <a:lnTo>
                  <a:pt x="268114" y="14734"/>
                </a:lnTo>
                <a:lnTo>
                  <a:pt x="268114" y="22994"/>
                </a:lnTo>
                <a:lnTo>
                  <a:pt x="259407" y="22994"/>
                </a:lnTo>
                <a:lnTo>
                  <a:pt x="259407" y="19869"/>
                </a:lnTo>
                <a:lnTo>
                  <a:pt x="258514" y="19869"/>
                </a:lnTo>
                <a:lnTo>
                  <a:pt x="258514" y="16744"/>
                </a:lnTo>
                <a:lnTo>
                  <a:pt x="257845" y="16744"/>
                </a:lnTo>
                <a:lnTo>
                  <a:pt x="257845" y="19869"/>
                </a:lnTo>
                <a:lnTo>
                  <a:pt x="257175" y="19869"/>
                </a:lnTo>
                <a:lnTo>
                  <a:pt x="257175" y="22994"/>
                </a:lnTo>
                <a:lnTo>
                  <a:pt x="255389" y="22994"/>
                </a:lnTo>
                <a:lnTo>
                  <a:pt x="255389" y="32817"/>
                </a:lnTo>
                <a:lnTo>
                  <a:pt x="249808" y="32817"/>
                </a:lnTo>
                <a:lnTo>
                  <a:pt x="249808" y="8707"/>
                </a:lnTo>
                <a:lnTo>
                  <a:pt x="246683" y="8707"/>
                </a:lnTo>
                <a:lnTo>
                  <a:pt x="246627" y="8260"/>
                </a:lnTo>
                <a:lnTo>
                  <a:pt x="246571" y="7870"/>
                </a:lnTo>
                <a:lnTo>
                  <a:pt x="246459" y="7423"/>
                </a:lnTo>
                <a:lnTo>
                  <a:pt x="246292" y="7033"/>
                </a:lnTo>
                <a:lnTo>
                  <a:pt x="246125" y="6698"/>
                </a:lnTo>
                <a:lnTo>
                  <a:pt x="245901" y="6307"/>
                </a:lnTo>
                <a:lnTo>
                  <a:pt x="245622" y="6028"/>
                </a:lnTo>
                <a:lnTo>
                  <a:pt x="245343" y="5693"/>
                </a:lnTo>
                <a:lnTo>
                  <a:pt x="245064" y="5414"/>
                </a:lnTo>
                <a:lnTo>
                  <a:pt x="244729" y="5191"/>
                </a:lnTo>
                <a:lnTo>
                  <a:pt x="244394" y="4968"/>
                </a:lnTo>
                <a:lnTo>
                  <a:pt x="244004" y="4800"/>
                </a:lnTo>
                <a:lnTo>
                  <a:pt x="243613" y="4633"/>
                </a:lnTo>
                <a:lnTo>
                  <a:pt x="243167" y="4577"/>
                </a:lnTo>
                <a:lnTo>
                  <a:pt x="242776" y="4465"/>
                </a:lnTo>
                <a:lnTo>
                  <a:pt x="241883" y="4465"/>
                </a:lnTo>
                <a:lnTo>
                  <a:pt x="241492" y="4577"/>
                </a:lnTo>
                <a:lnTo>
                  <a:pt x="241046" y="4633"/>
                </a:lnTo>
                <a:lnTo>
                  <a:pt x="240655" y="4800"/>
                </a:lnTo>
                <a:lnTo>
                  <a:pt x="240264" y="4968"/>
                </a:lnTo>
                <a:lnTo>
                  <a:pt x="239930" y="5191"/>
                </a:lnTo>
                <a:lnTo>
                  <a:pt x="239595" y="5414"/>
                </a:lnTo>
                <a:lnTo>
                  <a:pt x="239316" y="5693"/>
                </a:lnTo>
                <a:lnTo>
                  <a:pt x="239037" y="6028"/>
                </a:lnTo>
                <a:lnTo>
                  <a:pt x="238758" y="6307"/>
                </a:lnTo>
                <a:lnTo>
                  <a:pt x="238534" y="6698"/>
                </a:lnTo>
                <a:lnTo>
                  <a:pt x="238367" y="7033"/>
                </a:lnTo>
                <a:lnTo>
                  <a:pt x="238199" y="7423"/>
                </a:lnTo>
                <a:lnTo>
                  <a:pt x="238088" y="7870"/>
                </a:lnTo>
                <a:lnTo>
                  <a:pt x="238032" y="8260"/>
                </a:lnTo>
                <a:lnTo>
                  <a:pt x="237976" y="8707"/>
                </a:lnTo>
                <a:lnTo>
                  <a:pt x="235074" y="8707"/>
                </a:lnTo>
                <a:lnTo>
                  <a:pt x="235074" y="26120"/>
                </a:lnTo>
                <a:lnTo>
                  <a:pt x="228600" y="32817"/>
                </a:lnTo>
                <a:lnTo>
                  <a:pt x="228600" y="3126"/>
                </a:lnTo>
                <a:lnTo>
                  <a:pt x="221010" y="9823"/>
                </a:lnTo>
                <a:lnTo>
                  <a:pt x="221010" y="25004"/>
                </a:lnTo>
                <a:lnTo>
                  <a:pt x="218554" y="25004"/>
                </a:lnTo>
                <a:lnTo>
                  <a:pt x="218554" y="17413"/>
                </a:lnTo>
                <a:lnTo>
                  <a:pt x="204490" y="17413"/>
                </a:lnTo>
                <a:lnTo>
                  <a:pt x="204490" y="32817"/>
                </a:lnTo>
                <a:lnTo>
                  <a:pt x="197346" y="32817"/>
                </a:lnTo>
                <a:lnTo>
                  <a:pt x="197346" y="14734"/>
                </a:lnTo>
                <a:lnTo>
                  <a:pt x="195114" y="14734"/>
                </a:lnTo>
                <a:lnTo>
                  <a:pt x="195114" y="12279"/>
                </a:lnTo>
                <a:lnTo>
                  <a:pt x="191542" y="12279"/>
                </a:lnTo>
                <a:lnTo>
                  <a:pt x="191542" y="14734"/>
                </a:lnTo>
                <a:lnTo>
                  <a:pt x="185961" y="14734"/>
                </a:lnTo>
                <a:lnTo>
                  <a:pt x="185961" y="32817"/>
                </a:lnTo>
                <a:lnTo>
                  <a:pt x="179487" y="32817"/>
                </a:lnTo>
                <a:lnTo>
                  <a:pt x="179487" y="19869"/>
                </a:lnTo>
                <a:lnTo>
                  <a:pt x="177478" y="19869"/>
                </a:lnTo>
                <a:lnTo>
                  <a:pt x="177478" y="16744"/>
                </a:lnTo>
                <a:lnTo>
                  <a:pt x="176808" y="16744"/>
                </a:lnTo>
                <a:lnTo>
                  <a:pt x="176808" y="19869"/>
                </a:lnTo>
                <a:lnTo>
                  <a:pt x="174799" y="19869"/>
                </a:lnTo>
                <a:lnTo>
                  <a:pt x="174799" y="32817"/>
                </a:lnTo>
                <a:lnTo>
                  <a:pt x="168548" y="30585"/>
                </a:lnTo>
                <a:lnTo>
                  <a:pt x="168548" y="22994"/>
                </a:lnTo>
                <a:lnTo>
                  <a:pt x="165422" y="22994"/>
                </a:lnTo>
                <a:lnTo>
                  <a:pt x="165422" y="15404"/>
                </a:lnTo>
                <a:lnTo>
                  <a:pt x="155600" y="15404"/>
                </a:lnTo>
                <a:lnTo>
                  <a:pt x="155600" y="22994"/>
                </a:lnTo>
                <a:lnTo>
                  <a:pt x="147117" y="22994"/>
                </a:lnTo>
                <a:lnTo>
                  <a:pt x="147117" y="19199"/>
                </a:lnTo>
                <a:lnTo>
                  <a:pt x="134615" y="14734"/>
                </a:lnTo>
                <a:lnTo>
                  <a:pt x="134615" y="27236"/>
                </a:lnTo>
                <a:lnTo>
                  <a:pt x="126132" y="27236"/>
                </a:lnTo>
                <a:lnTo>
                  <a:pt x="126132" y="17413"/>
                </a:lnTo>
                <a:lnTo>
                  <a:pt x="119658" y="17413"/>
                </a:lnTo>
                <a:lnTo>
                  <a:pt x="119658" y="8707"/>
                </a:lnTo>
                <a:lnTo>
                  <a:pt x="116756" y="8707"/>
                </a:lnTo>
                <a:lnTo>
                  <a:pt x="116756" y="5582"/>
                </a:lnTo>
                <a:lnTo>
                  <a:pt x="114970" y="5582"/>
                </a:lnTo>
                <a:lnTo>
                  <a:pt x="114970" y="3572"/>
                </a:lnTo>
                <a:lnTo>
                  <a:pt x="112961" y="3572"/>
                </a:lnTo>
                <a:lnTo>
                  <a:pt x="112961" y="1"/>
                </a:lnTo>
                <a:close/>
              </a:path>
            </a:pathLst>
          </a:custGeom>
          <a:solidFill>
            <a:srgbClr val="002E8C"/>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2" name="Shape 212"/>
          <p:cNvSpPr/>
          <p:nvPr/>
        </p:nvSpPr>
        <p:spPr>
          <a:xfrm>
            <a:off x="532100" y="441174"/>
            <a:ext cx="1452007" cy="572718"/>
          </a:xfrm>
          <a:custGeom>
            <a:pathLst>
              <a:path extrusionOk="0" h="22102" w="56035">
                <a:moveTo>
                  <a:pt x="25897" y="0"/>
                </a:moveTo>
                <a:lnTo>
                  <a:pt x="24502" y="56"/>
                </a:lnTo>
                <a:lnTo>
                  <a:pt x="23162" y="224"/>
                </a:lnTo>
                <a:lnTo>
                  <a:pt x="21879" y="503"/>
                </a:lnTo>
                <a:lnTo>
                  <a:pt x="20595" y="893"/>
                </a:lnTo>
                <a:lnTo>
                  <a:pt x="19367" y="1396"/>
                </a:lnTo>
                <a:lnTo>
                  <a:pt x="18195" y="1954"/>
                </a:lnTo>
                <a:lnTo>
                  <a:pt x="17135" y="2679"/>
                </a:lnTo>
                <a:lnTo>
                  <a:pt x="16074" y="3405"/>
                </a:lnTo>
                <a:lnTo>
                  <a:pt x="15070" y="4242"/>
                </a:lnTo>
                <a:lnTo>
                  <a:pt x="14177" y="5191"/>
                </a:lnTo>
                <a:lnTo>
                  <a:pt x="13340" y="6140"/>
                </a:lnTo>
                <a:lnTo>
                  <a:pt x="12614" y="7200"/>
                </a:lnTo>
                <a:lnTo>
                  <a:pt x="11944" y="8316"/>
                </a:lnTo>
                <a:lnTo>
                  <a:pt x="11386" y="9488"/>
                </a:lnTo>
                <a:lnTo>
                  <a:pt x="10884" y="10716"/>
                </a:lnTo>
                <a:lnTo>
                  <a:pt x="10493" y="12000"/>
                </a:lnTo>
                <a:lnTo>
                  <a:pt x="9935" y="11832"/>
                </a:lnTo>
                <a:lnTo>
                  <a:pt x="9321" y="11721"/>
                </a:lnTo>
                <a:lnTo>
                  <a:pt x="8707" y="11609"/>
                </a:lnTo>
                <a:lnTo>
                  <a:pt x="8038" y="11609"/>
                </a:lnTo>
                <a:lnTo>
                  <a:pt x="7200" y="11665"/>
                </a:lnTo>
                <a:lnTo>
                  <a:pt x="6419" y="11776"/>
                </a:lnTo>
                <a:lnTo>
                  <a:pt x="5638" y="11944"/>
                </a:lnTo>
                <a:lnTo>
                  <a:pt x="4912" y="12223"/>
                </a:lnTo>
                <a:lnTo>
                  <a:pt x="4187" y="12558"/>
                </a:lnTo>
                <a:lnTo>
                  <a:pt x="3517" y="13004"/>
                </a:lnTo>
                <a:lnTo>
                  <a:pt x="2903" y="13451"/>
                </a:lnTo>
                <a:lnTo>
                  <a:pt x="2345" y="13953"/>
                </a:lnTo>
                <a:lnTo>
                  <a:pt x="1843" y="14511"/>
                </a:lnTo>
                <a:lnTo>
                  <a:pt x="1396" y="15125"/>
                </a:lnTo>
                <a:lnTo>
                  <a:pt x="950" y="15795"/>
                </a:lnTo>
                <a:lnTo>
                  <a:pt x="615" y="16520"/>
                </a:lnTo>
                <a:lnTo>
                  <a:pt x="336" y="17246"/>
                </a:lnTo>
                <a:lnTo>
                  <a:pt x="168" y="18027"/>
                </a:lnTo>
                <a:lnTo>
                  <a:pt x="57" y="18809"/>
                </a:lnTo>
                <a:lnTo>
                  <a:pt x="1" y="19646"/>
                </a:lnTo>
                <a:lnTo>
                  <a:pt x="1" y="20260"/>
                </a:lnTo>
                <a:lnTo>
                  <a:pt x="112" y="20929"/>
                </a:lnTo>
                <a:lnTo>
                  <a:pt x="224" y="21487"/>
                </a:lnTo>
                <a:lnTo>
                  <a:pt x="391" y="22101"/>
                </a:lnTo>
                <a:lnTo>
                  <a:pt x="56035" y="22101"/>
                </a:lnTo>
                <a:lnTo>
                  <a:pt x="56035" y="21878"/>
                </a:lnTo>
                <a:lnTo>
                  <a:pt x="56035" y="21432"/>
                </a:lnTo>
                <a:lnTo>
                  <a:pt x="55923" y="21041"/>
                </a:lnTo>
                <a:lnTo>
                  <a:pt x="55867" y="20594"/>
                </a:lnTo>
                <a:lnTo>
                  <a:pt x="55700" y="20204"/>
                </a:lnTo>
                <a:lnTo>
                  <a:pt x="55532" y="19869"/>
                </a:lnTo>
                <a:lnTo>
                  <a:pt x="55309" y="19534"/>
                </a:lnTo>
                <a:lnTo>
                  <a:pt x="55086" y="19199"/>
                </a:lnTo>
                <a:lnTo>
                  <a:pt x="54807" y="18864"/>
                </a:lnTo>
                <a:lnTo>
                  <a:pt x="54472" y="18585"/>
                </a:lnTo>
                <a:lnTo>
                  <a:pt x="54137" y="18362"/>
                </a:lnTo>
                <a:lnTo>
                  <a:pt x="53802" y="18139"/>
                </a:lnTo>
                <a:lnTo>
                  <a:pt x="53467" y="17971"/>
                </a:lnTo>
                <a:lnTo>
                  <a:pt x="53077" y="17804"/>
                </a:lnTo>
                <a:lnTo>
                  <a:pt x="52630" y="17748"/>
                </a:lnTo>
                <a:lnTo>
                  <a:pt x="52239" y="17636"/>
                </a:lnTo>
                <a:lnTo>
                  <a:pt x="51793" y="17636"/>
                </a:lnTo>
                <a:lnTo>
                  <a:pt x="51123" y="17692"/>
                </a:lnTo>
                <a:lnTo>
                  <a:pt x="50509" y="17804"/>
                </a:lnTo>
                <a:lnTo>
                  <a:pt x="49951" y="18027"/>
                </a:lnTo>
                <a:lnTo>
                  <a:pt x="49449" y="18362"/>
                </a:lnTo>
                <a:lnTo>
                  <a:pt x="49170" y="17804"/>
                </a:lnTo>
                <a:lnTo>
                  <a:pt x="48835" y="17302"/>
                </a:lnTo>
                <a:lnTo>
                  <a:pt x="48500" y="16799"/>
                </a:lnTo>
                <a:lnTo>
                  <a:pt x="48110" y="16353"/>
                </a:lnTo>
                <a:lnTo>
                  <a:pt x="47719" y="15906"/>
                </a:lnTo>
                <a:lnTo>
                  <a:pt x="47272" y="15516"/>
                </a:lnTo>
                <a:lnTo>
                  <a:pt x="46826" y="15125"/>
                </a:lnTo>
                <a:lnTo>
                  <a:pt x="46324" y="14790"/>
                </a:lnTo>
                <a:lnTo>
                  <a:pt x="45821" y="14455"/>
                </a:lnTo>
                <a:lnTo>
                  <a:pt x="45263" y="14176"/>
                </a:lnTo>
                <a:lnTo>
                  <a:pt x="44705" y="13953"/>
                </a:lnTo>
                <a:lnTo>
                  <a:pt x="44091" y="13786"/>
                </a:lnTo>
                <a:lnTo>
                  <a:pt x="43533" y="13618"/>
                </a:lnTo>
                <a:lnTo>
                  <a:pt x="42919" y="13507"/>
                </a:lnTo>
                <a:lnTo>
                  <a:pt x="42249" y="13395"/>
                </a:lnTo>
                <a:lnTo>
                  <a:pt x="41580" y="13395"/>
                </a:lnTo>
                <a:lnTo>
                  <a:pt x="41301" y="12000"/>
                </a:lnTo>
                <a:lnTo>
                  <a:pt x="40854" y="10660"/>
                </a:lnTo>
                <a:lnTo>
                  <a:pt x="40352" y="9321"/>
                </a:lnTo>
                <a:lnTo>
                  <a:pt x="39738" y="8093"/>
                </a:lnTo>
                <a:lnTo>
                  <a:pt x="39012" y="6921"/>
                </a:lnTo>
                <a:lnTo>
                  <a:pt x="38175" y="5805"/>
                </a:lnTo>
                <a:lnTo>
                  <a:pt x="37282" y="4800"/>
                </a:lnTo>
                <a:lnTo>
                  <a:pt x="36278" y="3851"/>
                </a:lnTo>
                <a:lnTo>
                  <a:pt x="35161" y="3014"/>
                </a:lnTo>
                <a:lnTo>
                  <a:pt x="34045" y="2233"/>
                </a:lnTo>
                <a:lnTo>
                  <a:pt x="32817" y="1563"/>
                </a:lnTo>
                <a:lnTo>
                  <a:pt x="31534" y="1005"/>
                </a:lnTo>
                <a:lnTo>
                  <a:pt x="30194" y="614"/>
                </a:lnTo>
                <a:lnTo>
                  <a:pt x="28799" y="279"/>
                </a:lnTo>
                <a:lnTo>
                  <a:pt x="27348" y="56"/>
                </a:lnTo>
                <a:lnTo>
                  <a:pt x="26622" y="0"/>
                </a:lnTo>
                <a:close/>
              </a:path>
            </a:pathLst>
          </a:custGeom>
          <a:solidFill>
            <a:srgbClr val="DDA2EC">
              <a:alpha val="29620"/>
            </a:srgbClr>
          </a:soli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213" name="Shape 213"/>
          <p:cNvSpPr/>
          <p:nvPr/>
        </p:nvSpPr>
        <p:spPr>
          <a:xfrm flipH="1">
            <a:off x="8211627" y="884250"/>
            <a:ext cx="1008573" cy="393594"/>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solidFill>
            <a:srgbClr val="DDA2EC">
              <a:alpha val="2962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4" name="Shape 214"/>
          <p:cNvSpPr/>
          <p:nvPr/>
        </p:nvSpPr>
        <p:spPr>
          <a:xfrm>
            <a:off x="7261900" y="364975"/>
            <a:ext cx="1693944" cy="607166"/>
          </a:xfrm>
          <a:custGeom>
            <a:pathLst>
              <a:path extrusionOk="0" h="26566" w="74117">
                <a:moveTo>
                  <a:pt x="43979" y="0"/>
                </a:moveTo>
                <a:lnTo>
                  <a:pt x="42472" y="56"/>
                </a:lnTo>
                <a:lnTo>
                  <a:pt x="41021" y="279"/>
                </a:lnTo>
                <a:lnTo>
                  <a:pt x="39570" y="558"/>
                </a:lnTo>
                <a:lnTo>
                  <a:pt x="38175" y="1005"/>
                </a:lnTo>
                <a:lnTo>
                  <a:pt x="36835" y="1507"/>
                </a:lnTo>
                <a:lnTo>
                  <a:pt x="35551" y="2177"/>
                </a:lnTo>
                <a:lnTo>
                  <a:pt x="34324" y="2902"/>
                </a:lnTo>
                <a:lnTo>
                  <a:pt x="33207" y="3739"/>
                </a:lnTo>
                <a:lnTo>
                  <a:pt x="32147" y="4632"/>
                </a:lnTo>
                <a:lnTo>
                  <a:pt x="31142" y="5637"/>
                </a:lnTo>
                <a:lnTo>
                  <a:pt x="30194" y="6753"/>
                </a:lnTo>
                <a:lnTo>
                  <a:pt x="29412" y="7869"/>
                </a:lnTo>
                <a:lnTo>
                  <a:pt x="28687" y="9097"/>
                </a:lnTo>
                <a:lnTo>
                  <a:pt x="28017" y="10381"/>
                </a:lnTo>
                <a:lnTo>
                  <a:pt x="27515" y="11720"/>
                </a:lnTo>
                <a:lnTo>
                  <a:pt x="27124" y="13115"/>
                </a:lnTo>
                <a:lnTo>
                  <a:pt x="26287" y="12557"/>
                </a:lnTo>
                <a:lnTo>
                  <a:pt x="25450" y="11999"/>
                </a:lnTo>
                <a:lnTo>
                  <a:pt x="24557" y="11553"/>
                </a:lnTo>
                <a:lnTo>
                  <a:pt x="23608" y="11218"/>
                </a:lnTo>
                <a:lnTo>
                  <a:pt x="22659" y="10883"/>
                </a:lnTo>
                <a:lnTo>
                  <a:pt x="21655" y="10660"/>
                </a:lnTo>
                <a:lnTo>
                  <a:pt x="20594" y="10548"/>
                </a:lnTo>
                <a:lnTo>
                  <a:pt x="19534" y="10492"/>
                </a:lnTo>
                <a:lnTo>
                  <a:pt x="18418" y="10548"/>
                </a:lnTo>
                <a:lnTo>
                  <a:pt x="17301" y="10716"/>
                </a:lnTo>
                <a:lnTo>
                  <a:pt x="16241" y="10939"/>
                </a:lnTo>
                <a:lnTo>
                  <a:pt x="15236" y="11274"/>
                </a:lnTo>
                <a:lnTo>
                  <a:pt x="14232" y="11720"/>
                </a:lnTo>
                <a:lnTo>
                  <a:pt x="13339" y="12222"/>
                </a:lnTo>
                <a:lnTo>
                  <a:pt x="12446" y="12781"/>
                </a:lnTo>
                <a:lnTo>
                  <a:pt x="11609" y="13450"/>
                </a:lnTo>
                <a:lnTo>
                  <a:pt x="10827" y="14176"/>
                </a:lnTo>
                <a:lnTo>
                  <a:pt x="10158" y="14957"/>
                </a:lnTo>
                <a:lnTo>
                  <a:pt x="9488" y="15794"/>
                </a:lnTo>
                <a:lnTo>
                  <a:pt x="8930" y="16687"/>
                </a:lnTo>
                <a:lnTo>
                  <a:pt x="8428" y="17636"/>
                </a:lnTo>
                <a:lnTo>
                  <a:pt x="8037" y="18641"/>
                </a:lnTo>
                <a:lnTo>
                  <a:pt x="7758" y="19645"/>
                </a:lnTo>
                <a:lnTo>
                  <a:pt x="7535" y="20706"/>
                </a:lnTo>
                <a:lnTo>
                  <a:pt x="6809" y="20594"/>
                </a:lnTo>
                <a:lnTo>
                  <a:pt x="6028" y="20538"/>
                </a:lnTo>
                <a:lnTo>
                  <a:pt x="5414" y="20594"/>
                </a:lnTo>
                <a:lnTo>
                  <a:pt x="4800" y="20650"/>
                </a:lnTo>
                <a:lnTo>
                  <a:pt x="4242" y="20817"/>
                </a:lnTo>
                <a:lnTo>
                  <a:pt x="3684" y="20985"/>
                </a:lnTo>
                <a:lnTo>
                  <a:pt x="3181" y="21264"/>
                </a:lnTo>
                <a:lnTo>
                  <a:pt x="2679" y="21543"/>
                </a:lnTo>
                <a:lnTo>
                  <a:pt x="2177" y="21933"/>
                </a:lnTo>
                <a:lnTo>
                  <a:pt x="1786" y="22324"/>
                </a:lnTo>
                <a:lnTo>
                  <a:pt x="1395" y="22715"/>
                </a:lnTo>
                <a:lnTo>
                  <a:pt x="1005" y="23217"/>
                </a:lnTo>
                <a:lnTo>
                  <a:pt x="726" y="23719"/>
                </a:lnTo>
                <a:lnTo>
                  <a:pt x="447" y="24222"/>
                </a:lnTo>
                <a:lnTo>
                  <a:pt x="279" y="24780"/>
                </a:lnTo>
                <a:lnTo>
                  <a:pt x="112" y="25338"/>
                </a:lnTo>
                <a:lnTo>
                  <a:pt x="56" y="25952"/>
                </a:lnTo>
                <a:lnTo>
                  <a:pt x="0" y="26566"/>
                </a:lnTo>
                <a:lnTo>
                  <a:pt x="73782" y="26566"/>
                </a:lnTo>
                <a:lnTo>
                  <a:pt x="73949" y="25896"/>
                </a:lnTo>
                <a:lnTo>
                  <a:pt x="74005" y="25226"/>
                </a:lnTo>
                <a:lnTo>
                  <a:pt x="74117" y="24557"/>
                </a:lnTo>
                <a:lnTo>
                  <a:pt x="74117" y="23887"/>
                </a:lnTo>
                <a:lnTo>
                  <a:pt x="74061" y="22771"/>
                </a:lnTo>
                <a:lnTo>
                  <a:pt x="73893" y="21654"/>
                </a:lnTo>
                <a:lnTo>
                  <a:pt x="73614" y="20650"/>
                </a:lnTo>
                <a:lnTo>
                  <a:pt x="73279" y="19645"/>
                </a:lnTo>
                <a:lnTo>
                  <a:pt x="72777" y="18696"/>
                </a:lnTo>
                <a:lnTo>
                  <a:pt x="72275" y="17748"/>
                </a:lnTo>
                <a:lnTo>
                  <a:pt x="71605" y="16911"/>
                </a:lnTo>
                <a:lnTo>
                  <a:pt x="70935" y="16129"/>
                </a:lnTo>
                <a:lnTo>
                  <a:pt x="70154" y="15459"/>
                </a:lnTo>
                <a:lnTo>
                  <a:pt x="69317" y="14790"/>
                </a:lnTo>
                <a:lnTo>
                  <a:pt x="68368" y="14287"/>
                </a:lnTo>
                <a:lnTo>
                  <a:pt x="67419" y="13785"/>
                </a:lnTo>
                <a:lnTo>
                  <a:pt x="66415" y="13450"/>
                </a:lnTo>
                <a:lnTo>
                  <a:pt x="65410" y="13171"/>
                </a:lnTo>
                <a:lnTo>
                  <a:pt x="64294" y="13004"/>
                </a:lnTo>
                <a:lnTo>
                  <a:pt x="63178" y="12948"/>
                </a:lnTo>
                <a:lnTo>
                  <a:pt x="62006" y="13004"/>
                </a:lnTo>
                <a:lnTo>
                  <a:pt x="60889" y="13171"/>
                </a:lnTo>
                <a:lnTo>
                  <a:pt x="60443" y="11776"/>
                </a:lnTo>
                <a:lnTo>
                  <a:pt x="59941" y="10437"/>
                </a:lnTo>
                <a:lnTo>
                  <a:pt x="59327" y="9153"/>
                </a:lnTo>
                <a:lnTo>
                  <a:pt x="58601" y="7925"/>
                </a:lnTo>
                <a:lnTo>
                  <a:pt x="57764" y="6753"/>
                </a:lnTo>
                <a:lnTo>
                  <a:pt x="56871" y="5693"/>
                </a:lnTo>
                <a:lnTo>
                  <a:pt x="55866" y="4688"/>
                </a:lnTo>
                <a:lnTo>
                  <a:pt x="54806" y="3739"/>
                </a:lnTo>
                <a:lnTo>
                  <a:pt x="53634" y="2902"/>
                </a:lnTo>
                <a:lnTo>
                  <a:pt x="52406" y="2177"/>
                </a:lnTo>
                <a:lnTo>
                  <a:pt x="51123" y="1507"/>
                </a:lnTo>
                <a:lnTo>
                  <a:pt x="49783" y="1005"/>
                </a:lnTo>
                <a:lnTo>
                  <a:pt x="48388" y="558"/>
                </a:lnTo>
                <a:lnTo>
                  <a:pt x="46993" y="279"/>
                </a:lnTo>
                <a:lnTo>
                  <a:pt x="45486" y="56"/>
                </a:lnTo>
                <a:lnTo>
                  <a:pt x="43979" y="0"/>
                </a:lnTo>
                <a:close/>
              </a:path>
            </a:pathLst>
          </a:custGeom>
          <a:solidFill>
            <a:srgbClr val="DDA2EC">
              <a:alpha val="2962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5" name="Shape 215"/>
          <p:cNvSpPr/>
          <p:nvPr/>
        </p:nvSpPr>
        <p:spPr>
          <a:xfrm>
            <a:off x="-77675" y="205976"/>
            <a:ext cx="802982" cy="313325"/>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solidFill>
            <a:srgbClr val="DDA2EC">
              <a:alpha val="2962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Dawn">
  <p:cSld name="BLANK_1_1_1">
    <p:bg>
      <p:bgPr>
        <a:gradFill>
          <a:gsLst>
            <a:gs pos="0">
              <a:srgbClr val="6699FF"/>
            </a:gs>
            <a:gs pos="68800">
              <a:srgbClr val="FFCCCC"/>
            </a:gs>
            <a:gs pos="100000">
              <a:srgbClr val="FFFFCC"/>
            </a:gs>
          </a:gsLst>
          <a:lin ang="5400700" scaled="0"/>
        </a:gradFill>
      </p:bgPr>
    </p:bg>
    <p:spTree>
      <p:nvGrpSpPr>
        <p:cNvPr id="216" name="Shape 216"/>
        <p:cNvGrpSpPr/>
        <p:nvPr/>
      </p:nvGrpSpPr>
      <p:grpSpPr>
        <a:xfrm>
          <a:off x="0" y="0"/>
          <a:ext cx="0" cy="0"/>
          <a:chOff x="0" y="0"/>
          <a:chExt cx="0" cy="0"/>
        </a:xfrm>
      </p:grpSpPr>
      <p:sp>
        <p:nvSpPr>
          <p:cNvPr id="217" name="Shape 217"/>
          <p:cNvSpPr/>
          <p:nvPr/>
        </p:nvSpPr>
        <p:spPr>
          <a:xfrm>
            <a:off x="532100" y="441174"/>
            <a:ext cx="1452007" cy="572718"/>
          </a:xfrm>
          <a:custGeom>
            <a:pathLst>
              <a:path extrusionOk="0" h="22102" w="56035">
                <a:moveTo>
                  <a:pt x="25897" y="0"/>
                </a:moveTo>
                <a:lnTo>
                  <a:pt x="24502" y="56"/>
                </a:lnTo>
                <a:lnTo>
                  <a:pt x="23162" y="224"/>
                </a:lnTo>
                <a:lnTo>
                  <a:pt x="21879" y="503"/>
                </a:lnTo>
                <a:lnTo>
                  <a:pt x="20595" y="893"/>
                </a:lnTo>
                <a:lnTo>
                  <a:pt x="19367" y="1396"/>
                </a:lnTo>
                <a:lnTo>
                  <a:pt x="18195" y="1954"/>
                </a:lnTo>
                <a:lnTo>
                  <a:pt x="17135" y="2679"/>
                </a:lnTo>
                <a:lnTo>
                  <a:pt x="16074" y="3405"/>
                </a:lnTo>
                <a:lnTo>
                  <a:pt x="15070" y="4242"/>
                </a:lnTo>
                <a:lnTo>
                  <a:pt x="14177" y="5191"/>
                </a:lnTo>
                <a:lnTo>
                  <a:pt x="13340" y="6140"/>
                </a:lnTo>
                <a:lnTo>
                  <a:pt x="12614" y="7200"/>
                </a:lnTo>
                <a:lnTo>
                  <a:pt x="11944" y="8316"/>
                </a:lnTo>
                <a:lnTo>
                  <a:pt x="11386" y="9488"/>
                </a:lnTo>
                <a:lnTo>
                  <a:pt x="10884" y="10716"/>
                </a:lnTo>
                <a:lnTo>
                  <a:pt x="10493" y="12000"/>
                </a:lnTo>
                <a:lnTo>
                  <a:pt x="9935" y="11832"/>
                </a:lnTo>
                <a:lnTo>
                  <a:pt x="9321" y="11721"/>
                </a:lnTo>
                <a:lnTo>
                  <a:pt x="8707" y="11609"/>
                </a:lnTo>
                <a:lnTo>
                  <a:pt x="8038" y="11609"/>
                </a:lnTo>
                <a:lnTo>
                  <a:pt x="7200" y="11665"/>
                </a:lnTo>
                <a:lnTo>
                  <a:pt x="6419" y="11776"/>
                </a:lnTo>
                <a:lnTo>
                  <a:pt x="5638" y="11944"/>
                </a:lnTo>
                <a:lnTo>
                  <a:pt x="4912" y="12223"/>
                </a:lnTo>
                <a:lnTo>
                  <a:pt x="4187" y="12558"/>
                </a:lnTo>
                <a:lnTo>
                  <a:pt x="3517" y="13004"/>
                </a:lnTo>
                <a:lnTo>
                  <a:pt x="2903" y="13451"/>
                </a:lnTo>
                <a:lnTo>
                  <a:pt x="2345" y="13953"/>
                </a:lnTo>
                <a:lnTo>
                  <a:pt x="1843" y="14511"/>
                </a:lnTo>
                <a:lnTo>
                  <a:pt x="1396" y="15125"/>
                </a:lnTo>
                <a:lnTo>
                  <a:pt x="950" y="15795"/>
                </a:lnTo>
                <a:lnTo>
                  <a:pt x="615" y="16520"/>
                </a:lnTo>
                <a:lnTo>
                  <a:pt x="336" y="17246"/>
                </a:lnTo>
                <a:lnTo>
                  <a:pt x="168" y="18027"/>
                </a:lnTo>
                <a:lnTo>
                  <a:pt x="57" y="18809"/>
                </a:lnTo>
                <a:lnTo>
                  <a:pt x="1" y="19646"/>
                </a:lnTo>
                <a:lnTo>
                  <a:pt x="1" y="20260"/>
                </a:lnTo>
                <a:lnTo>
                  <a:pt x="112" y="20929"/>
                </a:lnTo>
                <a:lnTo>
                  <a:pt x="224" y="21487"/>
                </a:lnTo>
                <a:lnTo>
                  <a:pt x="391" y="22101"/>
                </a:lnTo>
                <a:lnTo>
                  <a:pt x="56035" y="22101"/>
                </a:lnTo>
                <a:lnTo>
                  <a:pt x="56035" y="21878"/>
                </a:lnTo>
                <a:lnTo>
                  <a:pt x="56035" y="21432"/>
                </a:lnTo>
                <a:lnTo>
                  <a:pt x="55923" y="21041"/>
                </a:lnTo>
                <a:lnTo>
                  <a:pt x="55867" y="20594"/>
                </a:lnTo>
                <a:lnTo>
                  <a:pt x="55700" y="20204"/>
                </a:lnTo>
                <a:lnTo>
                  <a:pt x="55532" y="19869"/>
                </a:lnTo>
                <a:lnTo>
                  <a:pt x="55309" y="19534"/>
                </a:lnTo>
                <a:lnTo>
                  <a:pt x="55086" y="19199"/>
                </a:lnTo>
                <a:lnTo>
                  <a:pt x="54807" y="18864"/>
                </a:lnTo>
                <a:lnTo>
                  <a:pt x="54472" y="18585"/>
                </a:lnTo>
                <a:lnTo>
                  <a:pt x="54137" y="18362"/>
                </a:lnTo>
                <a:lnTo>
                  <a:pt x="53802" y="18139"/>
                </a:lnTo>
                <a:lnTo>
                  <a:pt x="53467" y="17971"/>
                </a:lnTo>
                <a:lnTo>
                  <a:pt x="53077" y="17804"/>
                </a:lnTo>
                <a:lnTo>
                  <a:pt x="52630" y="17748"/>
                </a:lnTo>
                <a:lnTo>
                  <a:pt x="52239" y="17636"/>
                </a:lnTo>
                <a:lnTo>
                  <a:pt x="51793" y="17636"/>
                </a:lnTo>
                <a:lnTo>
                  <a:pt x="51123" y="17692"/>
                </a:lnTo>
                <a:lnTo>
                  <a:pt x="50509" y="17804"/>
                </a:lnTo>
                <a:lnTo>
                  <a:pt x="49951" y="18027"/>
                </a:lnTo>
                <a:lnTo>
                  <a:pt x="49449" y="18362"/>
                </a:lnTo>
                <a:lnTo>
                  <a:pt x="49170" y="17804"/>
                </a:lnTo>
                <a:lnTo>
                  <a:pt x="48835" y="17302"/>
                </a:lnTo>
                <a:lnTo>
                  <a:pt x="48500" y="16799"/>
                </a:lnTo>
                <a:lnTo>
                  <a:pt x="48110" y="16353"/>
                </a:lnTo>
                <a:lnTo>
                  <a:pt x="47719" y="15906"/>
                </a:lnTo>
                <a:lnTo>
                  <a:pt x="47272" y="15516"/>
                </a:lnTo>
                <a:lnTo>
                  <a:pt x="46826" y="15125"/>
                </a:lnTo>
                <a:lnTo>
                  <a:pt x="46324" y="14790"/>
                </a:lnTo>
                <a:lnTo>
                  <a:pt x="45821" y="14455"/>
                </a:lnTo>
                <a:lnTo>
                  <a:pt x="45263" y="14176"/>
                </a:lnTo>
                <a:lnTo>
                  <a:pt x="44705" y="13953"/>
                </a:lnTo>
                <a:lnTo>
                  <a:pt x="44091" y="13786"/>
                </a:lnTo>
                <a:lnTo>
                  <a:pt x="43533" y="13618"/>
                </a:lnTo>
                <a:lnTo>
                  <a:pt x="42919" y="13507"/>
                </a:lnTo>
                <a:lnTo>
                  <a:pt x="42249" y="13395"/>
                </a:lnTo>
                <a:lnTo>
                  <a:pt x="41580" y="13395"/>
                </a:lnTo>
                <a:lnTo>
                  <a:pt x="41301" y="12000"/>
                </a:lnTo>
                <a:lnTo>
                  <a:pt x="40854" y="10660"/>
                </a:lnTo>
                <a:lnTo>
                  <a:pt x="40352" y="9321"/>
                </a:lnTo>
                <a:lnTo>
                  <a:pt x="39738" y="8093"/>
                </a:lnTo>
                <a:lnTo>
                  <a:pt x="39012" y="6921"/>
                </a:lnTo>
                <a:lnTo>
                  <a:pt x="38175" y="5805"/>
                </a:lnTo>
                <a:lnTo>
                  <a:pt x="37282" y="4800"/>
                </a:lnTo>
                <a:lnTo>
                  <a:pt x="36278" y="3851"/>
                </a:lnTo>
                <a:lnTo>
                  <a:pt x="35161" y="3014"/>
                </a:lnTo>
                <a:lnTo>
                  <a:pt x="34045" y="2233"/>
                </a:lnTo>
                <a:lnTo>
                  <a:pt x="32817" y="1563"/>
                </a:lnTo>
                <a:lnTo>
                  <a:pt x="31534" y="1005"/>
                </a:lnTo>
                <a:lnTo>
                  <a:pt x="30194" y="614"/>
                </a:lnTo>
                <a:lnTo>
                  <a:pt x="28799" y="279"/>
                </a:lnTo>
                <a:lnTo>
                  <a:pt x="27348" y="56"/>
                </a:lnTo>
                <a:lnTo>
                  <a:pt x="26622" y="0"/>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218" name="Shape 218"/>
          <p:cNvSpPr/>
          <p:nvPr/>
        </p:nvSpPr>
        <p:spPr>
          <a:xfrm flipH="1">
            <a:off x="8211627" y="884250"/>
            <a:ext cx="1008573" cy="393594"/>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9" name="Shape 219"/>
          <p:cNvSpPr/>
          <p:nvPr/>
        </p:nvSpPr>
        <p:spPr>
          <a:xfrm>
            <a:off x="7261900" y="364975"/>
            <a:ext cx="1693944" cy="607166"/>
          </a:xfrm>
          <a:custGeom>
            <a:pathLst>
              <a:path extrusionOk="0" h="26566" w="74117">
                <a:moveTo>
                  <a:pt x="43979" y="0"/>
                </a:moveTo>
                <a:lnTo>
                  <a:pt x="42472" y="56"/>
                </a:lnTo>
                <a:lnTo>
                  <a:pt x="41021" y="279"/>
                </a:lnTo>
                <a:lnTo>
                  <a:pt x="39570" y="558"/>
                </a:lnTo>
                <a:lnTo>
                  <a:pt x="38175" y="1005"/>
                </a:lnTo>
                <a:lnTo>
                  <a:pt x="36835" y="1507"/>
                </a:lnTo>
                <a:lnTo>
                  <a:pt x="35551" y="2177"/>
                </a:lnTo>
                <a:lnTo>
                  <a:pt x="34324" y="2902"/>
                </a:lnTo>
                <a:lnTo>
                  <a:pt x="33207" y="3739"/>
                </a:lnTo>
                <a:lnTo>
                  <a:pt x="32147" y="4632"/>
                </a:lnTo>
                <a:lnTo>
                  <a:pt x="31142" y="5637"/>
                </a:lnTo>
                <a:lnTo>
                  <a:pt x="30194" y="6753"/>
                </a:lnTo>
                <a:lnTo>
                  <a:pt x="29412" y="7869"/>
                </a:lnTo>
                <a:lnTo>
                  <a:pt x="28687" y="9097"/>
                </a:lnTo>
                <a:lnTo>
                  <a:pt x="28017" y="10381"/>
                </a:lnTo>
                <a:lnTo>
                  <a:pt x="27515" y="11720"/>
                </a:lnTo>
                <a:lnTo>
                  <a:pt x="27124" y="13115"/>
                </a:lnTo>
                <a:lnTo>
                  <a:pt x="26287" y="12557"/>
                </a:lnTo>
                <a:lnTo>
                  <a:pt x="25450" y="11999"/>
                </a:lnTo>
                <a:lnTo>
                  <a:pt x="24557" y="11553"/>
                </a:lnTo>
                <a:lnTo>
                  <a:pt x="23608" y="11218"/>
                </a:lnTo>
                <a:lnTo>
                  <a:pt x="22659" y="10883"/>
                </a:lnTo>
                <a:lnTo>
                  <a:pt x="21655" y="10660"/>
                </a:lnTo>
                <a:lnTo>
                  <a:pt x="20594" y="10548"/>
                </a:lnTo>
                <a:lnTo>
                  <a:pt x="19534" y="10492"/>
                </a:lnTo>
                <a:lnTo>
                  <a:pt x="18418" y="10548"/>
                </a:lnTo>
                <a:lnTo>
                  <a:pt x="17301" y="10716"/>
                </a:lnTo>
                <a:lnTo>
                  <a:pt x="16241" y="10939"/>
                </a:lnTo>
                <a:lnTo>
                  <a:pt x="15236" y="11274"/>
                </a:lnTo>
                <a:lnTo>
                  <a:pt x="14232" y="11720"/>
                </a:lnTo>
                <a:lnTo>
                  <a:pt x="13339" y="12222"/>
                </a:lnTo>
                <a:lnTo>
                  <a:pt x="12446" y="12781"/>
                </a:lnTo>
                <a:lnTo>
                  <a:pt x="11609" y="13450"/>
                </a:lnTo>
                <a:lnTo>
                  <a:pt x="10827" y="14176"/>
                </a:lnTo>
                <a:lnTo>
                  <a:pt x="10158" y="14957"/>
                </a:lnTo>
                <a:lnTo>
                  <a:pt x="9488" y="15794"/>
                </a:lnTo>
                <a:lnTo>
                  <a:pt x="8930" y="16687"/>
                </a:lnTo>
                <a:lnTo>
                  <a:pt x="8428" y="17636"/>
                </a:lnTo>
                <a:lnTo>
                  <a:pt x="8037" y="18641"/>
                </a:lnTo>
                <a:lnTo>
                  <a:pt x="7758" y="19645"/>
                </a:lnTo>
                <a:lnTo>
                  <a:pt x="7535" y="20706"/>
                </a:lnTo>
                <a:lnTo>
                  <a:pt x="6809" y="20594"/>
                </a:lnTo>
                <a:lnTo>
                  <a:pt x="6028" y="20538"/>
                </a:lnTo>
                <a:lnTo>
                  <a:pt x="5414" y="20594"/>
                </a:lnTo>
                <a:lnTo>
                  <a:pt x="4800" y="20650"/>
                </a:lnTo>
                <a:lnTo>
                  <a:pt x="4242" y="20817"/>
                </a:lnTo>
                <a:lnTo>
                  <a:pt x="3684" y="20985"/>
                </a:lnTo>
                <a:lnTo>
                  <a:pt x="3181" y="21264"/>
                </a:lnTo>
                <a:lnTo>
                  <a:pt x="2679" y="21543"/>
                </a:lnTo>
                <a:lnTo>
                  <a:pt x="2177" y="21933"/>
                </a:lnTo>
                <a:lnTo>
                  <a:pt x="1786" y="22324"/>
                </a:lnTo>
                <a:lnTo>
                  <a:pt x="1395" y="22715"/>
                </a:lnTo>
                <a:lnTo>
                  <a:pt x="1005" y="23217"/>
                </a:lnTo>
                <a:lnTo>
                  <a:pt x="726" y="23719"/>
                </a:lnTo>
                <a:lnTo>
                  <a:pt x="447" y="24222"/>
                </a:lnTo>
                <a:lnTo>
                  <a:pt x="279" y="24780"/>
                </a:lnTo>
                <a:lnTo>
                  <a:pt x="112" y="25338"/>
                </a:lnTo>
                <a:lnTo>
                  <a:pt x="56" y="25952"/>
                </a:lnTo>
                <a:lnTo>
                  <a:pt x="0" y="26566"/>
                </a:lnTo>
                <a:lnTo>
                  <a:pt x="73782" y="26566"/>
                </a:lnTo>
                <a:lnTo>
                  <a:pt x="73949" y="25896"/>
                </a:lnTo>
                <a:lnTo>
                  <a:pt x="74005" y="25226"/>
                </a:lnTo>
                <a:lnTo>
                  <a:pt x="74117" y="24557"/>
                </a:lnTo>
                <a:lnTo>
                  <a:pt x="74117" y="23887"/>
                </a:lnTo>
                <a:lnTo>
                  <a:pt x="74061" y="22771"/>
                </a:lnTo>
                <a:lnTo>
                  <a:pt x="73893" y="21654"/>
                </a:lnTo>
                <a:lnTo>
                  <a:pt x="73614" y="20650"/>
                </a:lnTo>
                <a:lnTo>
                  <a:pt x="73279" y="19645"/>
                </a:lnTo>
                <a:lnTo>
                  <a:pt x="72777" y="18696"/>
                </a:lnTo>
                <a:lnTo>
                  <a:pt x="72275" y="17748"/>
                </a:lnTo>
                <a:lnTo>
                  <a:pt x="71605" y="16911"/>
                </a:lnTo>
                <a:lnTo>
                  <a:pt x="70935" y="16129"/>
                </a:lnTo>
                <a:lnTo>
                  <a:pt x="70154" y="15459"/>
                </a:lnTo>
                <a:lnTo>
                  <a:pt x="69317" y="14790"/>
                </a:lnTo>
                <a:lnTo>
                  <a:pt x="68368" y="14287"/>
                </a:lnTo>
                <a:lnTo>
                  <a:pt x="67419" y="13785"/>
                </a:lnTo>
                <a:lnTo>
                  <a:pt x="66415" y="13450"/>
                </a:lnTo>
                <a:lnTo>
                  <a:pt x="65410" y="13171"/>
                </a:lnTo>
                <a:lnTo>
                  <a:pt x="64294" y="13004"/>
                </a:lnTo>
                <a:lnTo>
                  <a:pt x="63178" y="12948"/>
                </a:lnTo>
                <a:lnTo>
                  <a:pt x="62006" y="13004"/>
                </a:lnTo>
                <a:lnTo>
                  <a:pt x="60889" y="13171"/>
                </a:lnTo>
                <a:lnTo>
                  <a:pt x="60443" y="11776"/>
                </a:lnTo>
                <a:lnTo>
                  <a:pt x="59941" y="10437"/>
                </a:lnTo>
                <a:lnTo>
                  <a:pt x="59327" y="9153"/>
                </a:lnTo>
                <a:lnTo>
                  <a:pt x="58601" y="7925"/>
                </a:lnTo>
                <a:lnTo>
                  <a:pt x="57764" y="6753"/>
                </a:lnTo>
                <a:lnTo>
                  <a:pt x="56871" y="5693"/>
                </a:lnTo>
                <a:lnTo>
                  <a:pt x="55866" y="4688"/>
                </a:lnTo>
                <a:lnTo>
                  <a:pt x="54806" y="3739"/>
                </a:lnTo>
                <a:lnTo>
                  <a:pt x="53634" y="2902"/>
                </a:lnTo>
                <a:lnTo>
                  <a:pt x="52406" y="2177"/>
                </a:lnTo>
                <a:lnTo>
                  <a:pt x="51123" y="1507"/>
                </a:lnTo>
                <a:lnTo>
                  <a:pt x="49783" y="1005"/>
                </a:lnTo>
                <a:lnTo>
                  <a:pt x="48388" y="558"/>
                </a:lnTo>
                <a:lnTo>
                  <a:pt x="46993" y="279"/>
                </a:lnTo>
                <a:lnTo>
                  <a:pt x="45486" y="56"/>
                </a:lnTo>
                <a:lnTo>
                  <a:pt x="43979" y="0"/>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0" name="Shape 220"/>
          <p:cNvSpPr/>
          <p:nvPr/>
        </p:nvSpPr>
        <p:spPr>
          <a:xfrm>
            <a:off x="-77675" y="205976"/>
            <a:ext cx="802982" cy="313325"/>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1" name="Shape 221"/>
          <p:cNvSpPr/>
          <p:nvPr/>
        </p:nvSpPr>
        <p:spPr>
          <a:xfrm>
            <a:off x="0" y="3953694"/>
            <a:ext cx="9144000" cy="1178720"/>
          </a:xfrm>
          <a:custGeom>
            <a:pathLst>
              <a:path extrusionOk="0" h="36835" w="285750">
                <a:moveTo>
                  <a:pt x="280169" y="0"/>
                </a:moveTo>
                <a:lnTo>
                  <a:pt x="272802" y="4465"/>
                </a:lnTo>
                <a:lnTo>
                  <a:pt x="272802" y="23441"/>
                </a:lnTo>
                <a:lnTo>
                  <a:pt x="264988" y="23441"/>
                </a:lnTo>
                <a:lnTo>
                  <a:pt x="264988" y="12948"/>
                </a:lnTo>
                <a:lnTo>
                  <a:pt x="260524" y="12948"/>
                </a:lnTo>
                <a:lnTo>
                  <a:pt x="260524" y="6028"/>
                </a:lnTo>
                <a:lnTo>
                  <a:pt x="253157" y="6028"/>
                </a:lnTo>
                <a:lnTo>
                  <a:pt x="253157" y="19869"/>
                </a:lnTo>
                <a:lnTo>
                  <a:pt x="232395" y="15404"/>
                </a:lnTo>
                <a:lnTo>
                  <a:pt x="232395" y="7144"/>
                </a:lnTo>
                <a:lnTo>
                  <a:pt x="225698" y="7144"/>
                </a:lnTo>
                <a:lnTo>
                  <a:pt x="225698" y="19422"/>
                </a:lnTo>
                <a:lnTo>
                  <a:pt x="216098" y="19422"/>
                </a:lnTo>
                <a:lnTo>
                  <a:pt x="216098" y="9153"/>
                </a:lnTo>
                <a:lnTo>
                  <a:pt x="214313" y="9153"/>
                </a:lnTo>
                <a:lnTo>
                  <a:pt x="214313" y="8483"/>
                </a:lnTo>
                <a:lnTo>
                  <a:pt x="210071" y="8483"/>
                </a:lnTo>
                <a:lnTo>
                  <a:pt x="210071" y="9153"/>
                </a:lnTo>
                <a:lnTo>
                  <a:pt x="208731" y="9153"/>
                </a:lnTo>
                <a:lnTo>
                  <a:pt x="208731" y="18083"/>
                </a:lnTo>
                <a:lnTo>
                  <a:pt x="200695" y="18083"/>
                </a:lnTo>
                <a:lnTo>
                  <a:pt x="200695" y="6028"/>
                </a:lnTo>
                <a:lnTo>
                  <a:pt x="198462" y="6028"/>
                </a:lnTo>
                <a:lnTo>
                  <a:pt x="198351" y="5693"/>
                </a:lnTo>
                <a:lnTo>
                  <a:pt x="198239" y="5414"/>
                </a:lnTo>
                <a:lnTo>
                  <a:pt x="198072" y="5135"/>
                </a:lnTo>
                <a:lnTo>
                  <a:pt x="197848" y="4911"/>
                </a:lnTo>
                <a:lnTo>
                  <a:pt x="197625" y="4744"/>
                </a:lnTo>
                <a:lnTo>
                  <a:pt x="197346" y="4577"/>
                </a:lnTo>
                <a:lnTo>
                  <a:pt x="197011" y="4521"/>
                </a:lnTo>
                <a:lnTo>
                  <a:pt x="196676" y="4465"/>
                </a:lnTo>
                <a:lnTo>
                  <a:pt x="196342" y="4521"/>
                </a:lnTo>
                <a:lnTo>
                  <a:pt x="196007" y="4577"/>
                </a:lnTo>
                <a:lnTo>
                  <a:pt x="195728" y="4744"/>
                </a:lnTo>
                <a:lnTo>
                  <a:pt x="195504" y="4911"/>
                </a:lnTo>
                <a:lnTo>
                  <a:pt x="195281" y="5135"/>
                </a:lnTo>
                <a:lnTo>
                  <a:pt x="195114" y="5414"/>
                </a:lnTo>
                <a:lnTo>
                  <a:pt x="195002" y="5693"/>
                </a:lnTo>
                <a:lnTo>
                  <a:pt x="194890" y="6028"/>
                </a:lnTo>
                <a:lnTo>
                  <a:pt x="192881" y="6028"/>
                </a:lnTo>
                <a:lnTo>
                  <a:pt x="192881" y="14734"/>
                </a:lnTo>
                <a:lnTo>
                  <a:pt x="182166" y="14734"/>
                </a:lnTo>
                <a:lnTo>
                  <a:pt x="182166" y="19869"/>
                </a:lnTo>
                <a:lnTo>
                  <a:pt x="172789" y="19869"/>
                </a:lnTo>
                <a:lnTo>
                  <a:pt x="172789" y="14734"/>
                </a:lnTo>
                <a:lnTo>
                  <a:pt x="167432" y="12502"/>
                </a:lnTo>
                <a:lnTo>
                  <a:pt x="167432" y="16967"/>
                </a:lnTo>
                <a:lnTo>
                  <a:pt x="160511" y="16967"/>
                </a:lnTo>
                <a:lnTo>
                  <a:pt x="160511" y="8037"/>
                </a:lnTo>
                <a:lnTo>
                  <a:pt x="154260" y="8037"/>
                </a:lnTo>
                <a:lnTo>
                  <a:pt x="154260" y="6697"/>
                </a:lnTo>
                <a:lnTo>
                  <a:pt x="152251" y="6697"/>
                </a:lnTo>
                <a:lnTo>
                  <a:pt x="152251" y="8037"/>
                </a:lnTo>
                <a:lnTo>
                  <a:pt x="150912" y="8037"/>
                </a:lnTo>
                <a:lnTo>
                  <a:pt x="150912" y="21655"/>
                </a:lnTo>
                <a:lnTo>
                  <a:pt x="138410" y="21655"/>
                </a:lnTo>
                <a:lnTo>
                  <a:pt x="138410" y="8037"/>
                </a:lnTo>
                <a:lnTo>
                  <a:pt x="130597" y="8037"/>
                </a:lnTo>
                <a:lnTo>
                  <a:pt x="130597" y="18976"/>
                </a:lnTo>
                <a:lnTo>
                  <a:pt x="127695" y="18976"/>
                </a:lnTo>
                <a:lnTo>
                  <a:pt x="127695" y="11162"/>
                </a:lnTo>
                <a:lnTo>
                  <a:pt x="121890" y="11162"/>
                </a:lnTo>
                <a:lnTo>
                  <a:pt x="121890" y="18976"/>
                </a:lnTo>
                <a:lnTo>
                  <a:pt x="120774" y="18976"/>
                </a:lnTo>
                <a:lnTo>
                  <a:pt x="120774" y="20538"/>
                </a:lnTo>
                <a:lnTo>
                  <a:pt x="109165" y="20538"/>
                </a:lnTo>
                <a:lnTo>
                  <a:pt x="109165" y="12948"/>
                </a:lnTo>
                <a:lnTo>
                  <a:pt x="99343" y="12948"/>
                </a:lnTo>
                <a:lnTo>
                  <a:pt x="99343" y="11162"/>
                </a:lnTo>
                <a:lnTo>
                  <a:pt x="93762" y="11162"/>
                </a:lnTo>
                <a:lnTo>
                  <a:pt x="93762" y="22994"/>
                </a:lnTo>
                <a:lnTo>
                  <a:pt x="86841" y="22994"/>
                </a:lnTo>
                <a:lnTo>
                  <a:pt x="86841" y="14734"/>
                </a:lnTo>
                <a:lnTo>
                  <a:pt x="84386" y="14734"/>
                </a:lnTo>
                <a:lnTo>
                  <a:pt x="84386" y="12948"/>
                </a:lnTo>
                <a:lnTo>
                  <a:pt x="80144" y="12948"/>
                </a:lnTo>
                <a:lnTo>
                  <a:pt x="80144" y="14734"/>
                </a:lnTo>
                <a:lnTo>
                  <a:pt x="77465" y="14734"/>
                </a:lnTo>
                <a:lnTo>
                  <a:pt x="77465" y="21655"/>
                </a:lnTo>
                <a:lnTo>
                  <a:pt x="56927" y="21655"/>
                </a:lnTo>
                <a:lnTo>
                  <a:pt x="56927" y="16297"/>
                </a:lnTo>
                <a:lnTo>
                  <a:pt x="51346" y="16297"/>
                </a:lnTo>
                <a:lnTo>
                  <a:pt x="51346" y="8037"/>
                </a:lnTo>
                <a:lnTo>
                  <a:pt x="45318" y="10269"/>
                </a:lnTo>
                <a:lnTo>
                  <a:pt x="45318" y="27682"/>
                </a:lnTo>
                <a:lnTo>
                  <a:pt x="33710" y="27682"/>
                </a:lnTo>
                <a:lnTo>
                  <a:pt x="33710" y="11162"/>
                </a:lnTo>
                <a:lnTo>
                  <a:pt x="25673" y="11162"/>
                </a:lnTo>
                <a:lnTo>
                  <a:pt x="25673" y="21878"/>
                </a:lnTo>
                <a:lnTo>
                  <a:pt x="8037" y="21878"/>
                </a:lnTo>
                <a:lnTo>
                  <a:pt x="8037" y="16967"/>
                </a:lnTo>
                <a:lnTo>
                  <a:pt x="0" y="16967"/>
                </a:lnTo>
                <a:lnTo>
                  <a:pt x="0" y="36835"/>
                </a:lnTo>
                <a:lnTo>
                  <a:pt x="285750" y="36835"/>
                </a:lnTo>
                <a:lnTo>
                  <a:pt x="285750" y="16743"/>
                </a:lnTo>
                <a:lnTo>
                  <a:pt x="280169" y="16743"/>
                </a:lnTo>
                <a:lnTo>
                  <a:pt x="280169" y="0"/>
                </a:lnTo>
                <a:close/>
              </a:path>
            </a:pathLst>
          </a:custGeom>
          <a:solidFill>
            <a:srgbClr val="DDA2EC">
              <a:alpha val="2962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2" name="Shape 222"/>
          <p:cNvSpPr/>
          <p:nvPr/>
        </p:nvSpPr>
        <p:spPr>
          <a:xfrm>
            <a:off x="35712" y="4025118"/>
            <a:ext cx="9072576" cy="1107296"/>
          </a:xfrm>
          <a:custGeom>
            <a:pathLst>
              <a:path extrusionOk="0" h="34603" w="283518">
                <a:moveTo>
                  <a:pt x="110059" y="1"/>
                </a:moveTo>
                <a:lnTo>
                  <a:pt x="110059" y="2010"/>
                </a:lnTo>
                <a:lnTo>
                  <a:pt x="108273" y="2010"/>
                </a:lnTo>
                <a:lnTo>
                  <a:pt x="108273" y="5135"/>
                </a:lnTo>
                <a:lnTo>
                  <a:pt x="105817" y="5135"/>
                </a:lnTo>
                <a:lnTo>
                  <a:pt x="105817" y="29245"/>
                </a:lnTo>
                <a:lnTo>
                  <a:pt x="100236" y="29245"/>
                </a:lnTo>
                <a:lnTo>
                  <a:pt x="100236" y="16297"/>
                </a:lnTo>
                <a:lnTo>
                  <a:pt x="90413" y="16297"/>
                </a:lnTo>
                <a:lnTo>
                  <a:pt x="90413" y="26622"/>
                </a:lnTo>
                <a:lnTo>
                  <a:pt x="83046" y="29859"/>
                </a:lnTo>
                <a:lnTo>
                  <a:pt x="83046" y="22771"/>
                </a:lnTo>
                <a:lnTo>
                  <a:pt x="80144" y="22771"/>
                </a:lnTo>
                <a:lnTo>
                  <a:pt x="80144" y="29245"/>
                </a:lnTo>
                <a:lnTo>
                  <a:pt x="73224" y="29245"/>
                </a:lnTo>
                <a:lnTo>
                  <a:pt x="73224" y="24557"/>
                </a:lnTo>
                <a:lnTo>
                  <a:pt x="69429" y="24557"/>
                </a:lnTo>
                <a:lnTo>
                  <a:pt x="69429" y="11386"/>
                </a:lnTo>
                <a:lnTo>
                  <a:pt x="59159" y="13228"/>
                </a:lnTo>
                <a:lnTo>
                  <a:pt x="59159" y="24557"/>
                </a:lnTo>
                <a:lnTo>
                  <a:pt x="53355" y="24557"/>
                </a:lnTo>
                <a:lnTo>
                  <a:pt x="53355" y="29245"/>
                </a:lnTo>
                <a:lnTo>
                  <a:pt x="45765" y="29245"/>
                </a:lnTo>
                <a:lnTo>
                  <a:pt x="45765" y="13842"/>
                </a:lnTo>
                <a:lnTo>
                  <a:pt x="41747" y="13842"/>
                </a:lnTo>
                <a:lnTo>
                  <a:pt x="41747" y="5135"/>
                </a:lnTo>
                <a:lnTo>
                  <a:pt x="28352" y="5135"/>
                </a:lnTo>
                <a:lnTo>
                  <a:pt x="28352" y="25450"/>
                </a:lnTo>
                <a:lnTo>
                  <a:pt x="20762" y="25450"/>
                </a:lnTo>
                <a:lnTo>
                  <a:pt x="20762" y="16297"/>
                </a:lnTo>
                <a:lnTo>
                  <a:pt x="19311" y="16297"/>
                </a:lnTo>
                <a:lnTo>
                  <a:pt x="19143" y="15348"/>
                </a:lnTo>
                <a:lnTo>
                  <a:pt x="19032" y="14902"/>
                </a:lnTo>
                <a:lnTo>
                  <a:pt x="18864" y="14511"/>
                </a:lnTo>
                <a:lnTo>
                  <a:pt x="18585" y="14121"/>
                </a:lnTo>
                <a:lnTo>
                  <a:pt x="18306" y="13786"/>
                </a:lnTo>
                <a:lnTo>
                  <a:pt x="17915" y="13507"/>
                </a:lnTo>
                <a:lnTo>
                  <a:pt x="17525" y="13339"/>
                </a:lnTo>
                <a:lnTo>
                  <a:pt x="17078" y="13228"/>
                </a:lnTo>
                <a:lnTo>
                  <a:pt x="16632" y="13172"/>
                </a:lnTo>
                <a:lnTo>
                  <a:pt x="16185" y="13228"/>
                </a:lnTo>
                <a:lnTo>
                  <a:pt x="15739" y="13339"/>
                </a:lnTo>
                <a:lnTo>
                  <a:pt x="15348" y="13507"/>
                </a:lnTo>
                <a:lnTo>
                  <a:pt x="14957" y="13786"/>
                </a:lnTo>
                <a:lnTo>
                  <a:pt x="14678" y="14121"/>
                </a:lnTo>
                <a:lnTo>
                  <a:pt x="14399" y="14511"/>
                </a:lnTo>
                <a:lnTo>
                  <a:pt x="14232" y="14902"/>
                </a:lnTo>
                <a:lnTo>
                  <a:pt x="14120" y="15348"/>
                </a:lnTo>
                <a:lnTo>
                  <a:pt x="13953" y="16297"/>
                </a:lnTo>
                <a:lnTo>
                  <a:pt x="12502" y="16297"/>
                </a:lnTo>
                <a:lnTo>
                  <a:pt x="12502" y="21153"/>
                </a:lnTo>
                <a:lnTo>
                  <a:pt x="4242" y="23385"/>
                </a:lnTo>
                <a:lnTo>
                  <a:pt x="4242" y="29245"/>
                </a:lnTo>
                <a:lnTo>
                  <a:pt x="0" y="29245"/>
                </a:lnTo>
                <a:lnTo>
                  <a:pt x="0" y="34603"/>
                </a:lnTo>
                <a:lnTo>
                  <a:pt x="283518" y="34603"/>
                </a:lnTo>
                <a:lnTo>
                  <a:pt x="283518" y="25450"/>
                </a:lnTo>
                <a:lnTo>
                  <a:pt x="275258" y="25450"/>
                </a:lnTo>
                <a:lnTo>
                  <a:pt x="275258" y="11163"/>
                </a:lnTo>
                <a:lnTo>
                  <a:pt x="268114" y="11163"/>
                </a:lnTo>
                <a:lnTo>
                  <a:pt x="268114" y="19423"/>
                </a:lnTo>
                <a:lnTo>
                  <a:pt x="255389" y="19423"/>
                </a:lnTo>
                <a:lnTo>
                  <a:pt x="255389" y="29245"/>
                </a:lnTo>
                <a:lnTo>
                  <a:pt x="247576" y="29245"/>
                </a:lnTo>
                <a:lnTo>
                  <a:pt x="247576" y="5135"/>
                </a:lnTo>
                <a:lnTo>
                  <a:pt x="244450" y="5135"/>
                </a:lnTo>
                <a:lnTo>
                  <a:pt x="244450" y="4075"/>
                </a:lnTo>
                <a:lnTo>
                  <a:pt x="244339" y="3405"/>
                </a:lnTo>
                <a:lnTo>
                  <a:pt x="244171" y="2791"/>
                </a:lnTo>
                <a:lnTo>
                  <a:pt x="243892" y="2289"/>
                </a:lnTo>
                <a:lnTo>
                  <a:pt x="243502" y="1787"/>
                </a:lnTo>
                <a:lnTo>
                  <a:pt x="242999" y="1452"/>
                </a:lnTo>
                <a:lnTo>
                  <a:pt x="242441" y="1117"/>
                </a:lnTo>
                <a:lnTo>
                  <a:pt x="241883" y="949"/>
                </a:lnTo>
                <a:lnTo>
                  <a:pt x="241213" y="894"/>
                </a:lnTo>
                <a:lnTo>
                  <a:pt x="240544" y="949"/>
                </a:lnTo>
                <a:lnTo>
                  <a:pt x="239986" y="1117"/>
                </a:lnTo>
                <a:lnTo>
                  <a:pt x="239427" y="1452"/>
                </a:lnTo>
                <a:lnTo>
                  <a:pt x="238925" y="1787"/>
                </a:lnTo>
                <a:lnTo>
                  <a:pt x="238534" y="2289"/>
                </a:lnTo>
                <a:lnTo>
                  <a:pt x="238255" y="2791"/>
                </a:lnTo>
                <a:lnTo>
                  <a:pt x="238088" y="3405"/>
                </a:lnTo>
                <a:lnTo>
                  <a:pt x="237976" y="4075"/>
                </a:lnTo>
                <a:lnTo>
                  <a:pt x="237976" y="5135"/>
                </a:lnTo>
                <a:lnTo>
                  <a:pt x="235074" y="5135"/>
                </a:lnTo>
                <a:lnTo>
                  <a:pt x="235074" y="21878"/>
                </a:lnTo>
                <a:lnTo>
                  <a:pt x="226368" y="30864"/>
                </a:lnTo>
                <a:lnTo>
                  <a:pt x="226368" y="894"/>
                </a:lnTo>
                <a:lnTo>
                  <a:pt x="221010" y="5637"/>
                </a:lnTo>
                <a:lnTo>
                  <a:pt x="221010" y="21432"/>
                </a:lnTo>
                <a:lnTo>
                  <a:pt x="216322" y="21432"/>
                </a:lnTo>
                <a:lnTo>
                  <a:pt x="216322" y="13842"/>
                </a:lnTo>
                <a:lnTo>
                  <a:pt x="204490" y="13842"/>
                </a:lnTo>
                <a:lnTo>
                  <a:pt x="204490" y="29245"/>
                </a:lnTo>
                <a:lnTo>
                  <a:pt x="195114" y="29245"/>
                </a:lnTo>
                <a:lnTo>
                  <a:pt x="195114" y="11163"/>
                </a:lnTo>
                <a:lnTo>
                  <a:pt x="185961" y="11163"/>
                </a:lnTo>
                <a:lnTo>
                  <a:pt x="185961" y="29245"/>
                </a:lnTo>
                <a:lnTo>
                  <a:pt x="177255" y="29245"/>
                </a:lnTo>
                <a:lnTo>
                  <a:pt x="177255" y="16297"/>
                </a:lnTo>
                <a:lnTo>
                  <a:pt x="174799" y="16297"/>
                </a:lnTo>
                <a:lnTo>
                  <a:pt x="174799" y="29692"/>
                </a:lnTo>
                <a:lnTo>
                  <a:pt x="166316" y="26678"/>
                </a:lnTo>
                <a:lnTo>
                  <a:pt x="166316" y="19423"/>
                </a:lnTo>
                <a:lnTo>
                  <a:pt x="163190" y="19423"/>
                </a:lnTo>
                <a:lnTo>
                  <a:pt x="163190" y="11832"/>
                </a:lnTo>
                <a:lnTo>
                  <a:pt x="155600" y="11832"/>
                </a:lnTo>
                <a:lnTo>
                  <a:pt x="155600" y="19423"/>
                </a:lnTo>
                <a:lnTo>
                  <a:pt x="144884" y="19423"/>
                </a:lnTo>
                <a:lnTo>
                  <a:pt x="144884" y="15293"/>
                </a:lnTo>
                <a:lnTo>
                  <a:pt x="134615" y="11609"/>
                </a:lnTo>
                <a:lnTo>
                  <a:pt x="134615" y="23664"/>
                </a:lnTo>
                <a:lnTo>
                  <a:pt x="123900" y="23664"/>
                </a:lnTo>
                <a:lnTo>
                  <a:pt x="123900" y="13842"/>
                </a:lnTo>
                <a:lnTo>
                  <a:pt x="117426" y="13842"/>
                </a:lnTo>
                <a:lnTo>
                  <a:pt x="117426" y="5135"/>
                </a:lnTo>
                <a:lnTo>
                  <a:pt x="114523" y="5135"/>
                </a:lnTo>
                <a:lnTo>
                  <a:pt x="114523" y="2010"/>
                </a:lnTo>
                <a:lnTo>
                  <a:pt x="112738" y="2010"/>
                </a:lnTo>
                <a:lnTo>
                  <a:pt x="112738" y="1"/>
                </a:lnTo>
                <a:close/>
              </a:path>
            </a:pathLst>
          </a:custGeom>
          <a:solidFill>
            <a:srgbClr val="9FC5E8"/>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3" name="Shape 223"/>
          <p:cNvSpPr/>
          <p:nvPr/>
        </p:nvSpPr>
        <p:spPr>
          <a:xfrm>
            <a:off x="0" y="3886185"/>
            <a:ext cx="9144000" cy="1257312"/>
          </a:xfrm>
          <a:custGeom>
            <a:pathLst>
              <a:path extrusionOk="0" h="39291" w="285750">
                <a:moveTo>
                  <a:pt x="241381" y="11832"/>
                </a:moveTo>
                <a:lnTo>
                  <a:pt x="241381" y="15348"/>
                </a:lnTo>
                <a:lnTo>
                  <a:pt x="239762" y="15348"/>
                </a:lnTo>
                <a:lnTo>
                  <a:pt x="239762" y="11832"/>
                </a:lnTo>
                <a:close/>
                <a:moveTo>
                  <a:pt x="244450" y="11832"/>
                </a:moveTo>
                <a:lnTo>
                  <a:pt x="244450" y="15348"/>
                </a:lnTo>
                <a:lnTo>
                  <a:pt x="242832" y="15348"/>
                </a:lnTo>
                <a:lnTo>
                  <a:pt x="242832" y="11832"/>
                </a:lnTo>
                <a:close/>
                <a:moveTo>
                  <a:pt x="226591" y="8484"/>
                </a:moveTo>
                <a:lnTo>
                  <a:pt x="226591" y="17190"/>
                </a:lnTo>
                <a:lnTo>
                  <a:pt x="225698" y="17190"/>
                </a:lnTo>
                <a:lnTo>
                  <a:pt x="225698" y="9600"/>
                </a:lnTo>
                <a:lnTo>
                  <a:pt x="226591" y="8484"/>
                </a:lnTo>
                <a:close/>
                <a:moveTo>
                  <a:pt x="241381" y="17134"/>
                </a:moveTo>
                <a:lnTo>
                  <a:pt x="241381" y="20650"/>
                </a:lnTo>
                <a:lnTo>
                  <a:pt x="239762" y="20650"/>
                </a:lnTo>
                <a:lnTo>
                  <a:pt x="239762" y="17134"/>
                </a:lnTo>
                <a:close/>
                <a:moveTo>
                  <a:pt x="244450" y="17134"/>
                </a:moveTo>
                <a:lnTo>
                  <a:pt x="244450" y="20650"/>
                </a:lnTo>
                <a:lnTo>
                  <a:pt x="242832" y="20650"/>
                </a:lnTo>
                <a:lnTo>
                  <a:pt x="242832" y="17134"/>
                </a:lnTo>
                <a:close/>
                <a:moveTo>
                  <a:pt x="194221" y="17860"/>
                </a:moveTo>
                <a:lnTo>
                  <a:pt x="194221" y="21320"/>
                </a:lnTo>
                <a:lnTo>
                  <a:pt x="192212" y="21320"/>
                </a:lnTo>
                <a:lnTo>
                  <a:pt x="192212" y="17860"/>
                </a:lnTo>
                <a:close/>
                <a:moveTo>
                  <a:pt x="216098" y="20762"/>
                </a:moveTo>
                <a:lnTo>
                  <a:pt x="216098" y="21822"/>
                </a:lnTo>
                <a:lnTo>
                  <a:pt x="207169" y="21822"/>
                </a:lnTo>
                <a:lnTo>
                  <a:pt x="207169" y="20762"/>
                </a:lnTo>
                <a:close/>
                <a:moveTo>
                  <a:pt x="64517" y="19869"/>
                </a:moveTo>
                <a:lnTo>
                  <a:pt x="64517" y="21878"/>
                </a:lnTo>
                <a:lnTo>
                  <a:pt x="62508" y="21878"/>
                </a:lnTo>
                <a:lnTo>
                  <a:pt x="62508" y="19869"/>
                </a:lnTo>
                <a:close/>
                <a:moveTo>
                  <a:pt x="68312" y="19869"/>
                </a:moveTo>
                <a:lnTo>
                  <a:pt x="68312" y="21878"/>
                </a:lnTo>
                <a:lnTo>
                  <a:pt x="66303" y="21878"/>
                </a:lnTo>
                <a:lnTo>
                  <a:pt x="66303" y="19869"/>
                </a:lnTo>
                <a:close/>
                <a:moveTo>
                  <a:pt x="45318" y="21208"/>
                </a:moveTo>
                <a:lnTo>
                  <a:pt x="45318" y="22213"/>
                </a:lnTo>
                <a:lnTo>
                  <a:pt x="40853" y="22213"/>
                </a:lnTo>
                <a:lnTo>
                  <a:pt x="40853" y="21208"/>
                </a:lnTo>
                <a:close/>
                <a:moveTo>
                  <a:pt x="138522" y="19423"/>
                </a:moveTo>
                <a:lnTo>
                  <a:pt x="138857" y="19478"/>
                </a:lnTo>
                <a:lnTo>
                  <a:pt x="139192" y="19534"/>
                </a:lnTo>
                <a:lnTo>
                  <a:pt x="139471" y="19702"/>
                </a:lnTo>
                <a:lnTo>
                  <a:pt x="139694" y="19925"/>
                </a:lnTo>
                <a:lnTo>
                  <a:pt x="139917" y="20148"/>
                </a:lnTo>
                <a:lnTo>
                  <a:pt x="140084" y="20427"/>
                </a:lnTo>
                <a:lnTo>
                  <a:pt x="140140" y="20762"/>
                </a:lnTo>
                <a:lnTo>
                  <a:pt x="140196" y="21097"/>
                </a:lnTo>
                <a:lnTo>
                  <a:pt x="140140" y="21432"/>
                </a:lnTo>
                <a:lnTo>
                  <a:pt x="140084" y="21767"/>
                </a:lnTo>
                <a:lnTo>
                  <a:pt x="139917" y="22046"/>
                </a:lnTo>
                <a:lnTo>
                  <a:pt x="139694" y="22269"/>
                </a:lnTo>
                <a:lnTo>
                  <a:pt x="139471" y="22492"/>
                </a:lnTo>
                <a:lnTo>
                  <a:pt x="139192" y="22660"/>
                </a:lnTo>
                <a:lnTo>
                  <a:pt x="138857" y="22715"/>
                </a:lnTo>
                <a:lnTo>
                  <a:pt x="138522" y="22771"/>
                </a:lnTo>
                <a:lnTo>
                  <a:pt x="138187" y="22715"/>
                </a:lnTo>
                <a:lnTo>
                  <a:pt x="137852" y="22660"/>
                </a:lnTo>
                <a:lnTo>
                  <a:pt x="137573" y="22492"/>
                </a:lnTo>
                <a:lnTo>
                  <a:pt x="137350" y="22269"/>
                </a:lnTo>
                <a:lnTo>
                  <a:pt x="137127" y="22046"/>
                </a:lnTo>
                <a:lnTo>
                  <a:pt x="136959" y="21767"/>
                </a:lnTo>
                <a:lnTo>
                  <a:pt x="136903" y="21432"/>
                </a:lnTo>
                <a:lnTo>
                  <a:pt x="136847" y="21097"/>
                </a:lnTo>
                <a:lnTo>
                  <a:pt x="136903" y="20762"/>
                </a:lnTo>
                <a:lnTo>
                  <a:pt x="136959" y="20427"/>
                </a:lnTo>
                <a:lnTo>
                  <a:pt x="137127" y="20148"/>
                </a:lnTo>
                <a:lnTo>
                  <a:pt x="137350" y="19925"/>
                </a:lnTo>
                <a:lnTo>
                  <a:pt x="137573" y="19702"/>
                </a:lnTo>
                <a:lnTo>
                  <a:pt x="137852" y="19534"/>
                </a:lnTo>
                <a:lnTo>
                  <a:pt x="138187" y="19478"/>
                </a:lnTo>
                <a:lnTo>
                  <a:pt x="138522" y="19423"/>
                </a:lnTo>
                <a:close/>
                <a:moveTo>
                  <a:pt x="64517" y="22883"/>
                </a:moveTo>
                <a:lnTo>
                  <a:pt x="64517" y="24892"/>
                </a:lnTo>
                <a:lnTo>
                  <a:pt x="62508" y="24892"/>
                </a:lnTo>
                <a:lnTo>
                  <a:pt x="62508" y="22883"/>
                </a:lnTo>
                <a:close/>
                <a:moveTo>
                  <a:pt x="68312" y="22883"/>
                </a:moveTo>
                <a:lnTo>
                  <a:pt x="68312" y="24892"/>
                </a:lnTo>
                <a:lnTo>
                  <a:pt x="66303" y="24892"/>
                </a:lnTo>
                <a:lnTo>
                  <a:pt x="66303" y="22883"/>
                </a:lnTo>
                <a:close/>
                <a:moveTo>
                  <a:pt x="216098" y="24334"/>
                </a:moveTo>
                <a:lnTo>
                  <a:pt x="216098" y="25450"/>
                </a:lnTo>
                <a:lnTo>
                  <a:pt x="207169" y="25450"/>
                </a:lnTo>
                <a:lnTo>
                  <a:pt x="207169" y="24334"/>
                </a:lnTo>
                <a:close/>
                <a:moveTo>
                  <a:pt x="45318" y="24501"/>
                </a:moveTo>
                <a:lnTo>
                  <a:pt x="45318" y="25506"/>
                </a:lnTo>
                <a:lnTo>
                  <a:pt x="40853" y="25506"/>
                </a:lnTo>
                <a:lnTo>
                  <a:pt x="40853" y="24501"/>
                </a:lnTo>
                <a:close/>
                <a:moveTo>
                  <a:pt x="241381" y="22380"/>
                </a:moveTo>
                <a:lnTo>
                  <a:pt x="241381" y="25897"/>
                </a:lnTo>
                <a:lnTo>
                  <a:pt x="239762" y="25897"/>
                </a:lnTo>
                <a:lnTo>
                  <a:pt x="239762" y="22380"/>
                </a:lnTo>
                <a:close/>
                <a:moveTo>
                  <a:pt x="244450" y="22380"/>
                </a:moveTo>
                <a:lnTo>
                  <a:pt x="244450" y="25897"/>
                </a:lnTo>
                <a:lnTo>
                  <a:pt x="242832" y="25897"/>
                </a:lnTo>
                <a:lnTo>
                  <a:pt x="242832" y="22380"/>
                </a:lnTo>
                <a:close/>
                <a:moveTo>
                  <a:pt x="194221" y="23106"/>
                </a:moveTo>
                <a:lnTo>
                  <a:pt x="194221" y="26566"/>
                </a:lnTo>
                <a:lnTo>
                  <a:pt x="192212" y="26566"/>
                </a:lnTo>
                <a:lnTo>
                  <a:pt x="192212" y="23106"/>
                </a:lnTo>
                <a:close/>
                <a:moveTo>
                  <a:pt x="64517" y="25897"/>
                </a:moveTo>
                <a:lnTo>
                  <a:pt x="64517" y="27906"/>
                </a:lnTo>
                <a:lnTo>
                  <a:pt x="62508" y="27906"/>
                </a:lnTo>
                <a:lnTo>
                  <a:pt x="62508" y="25897"/>
                </a:lnTo>
                <a:close/>
                <a:moveTo>
                  <a:pt x="68312" y="25897"/>
                </a:moveTo>
                <a:lnTo>
                  <a:pt x="68312" y="27906"/>
                </a:lnTo>
                <a:lnTo>
                  <a:pt x="66303" y="27906"/>
                </a:lnTo>
                <a:lnTo>
                  <a:pt x="66303" y="25897"/>
                </a:lnTo>
                <a:close/>
                <a:moveTo>
                  <a:pt x="45318" y="27850"/>
                </a:moveTo>
                <a:lnTo>
                  <a:pt x="45318" y="28854"/>
                </a:lnTo>
                <a:lnTo>
                  <a:pt x="40853" y="28854"/>
                </a:lnTo>
                <a:lnTo>
                  <a:pt x="40853" y="27850"/>
                </a:lnTo>
                <a:close/>
                <a:moveTo>
                  <a:pt x="216098" y="27906"/>
                </a:moveTo>
                <a:lnTo>
                  <a:pt x="216098" y="29022"/>
                </a:lnTo>
                <a:lnTo>
                  <a:pt x="207169" y="29022"/>
                </a:lnTo>
                <a:lnTo>
                  <a:pt x="207169" y="27906"/>
                </a:lnTo>
                <a:close/>
                <a:moveTo>
                  <a:pt x="82767" y="28352"/>
                </a:moveTo>
                <a:lnTo>
                  <a:pt x="82934" y="28408"/>
                </a:lnTo>
                <a:lnTo>
                  <a:pt x="83214" y="28631"/>
                </a:lnTo>
                <a:lnTo>
                  <a:pt x="83437" y="28910"/>
                </a:lnTo>
                <a:lnTo>
                  <a:pt x="83493" y="29078"/>
                </a:lnTo>
                <a:lnTo>
                  <a:pt x="83493" y="29245"/>
                </a:lnTo>
                <a:lnTo>
                  <a:pt x="83493" y="29413"/>
                </a:lnTo>
                <a:lnTo>
                  <a:pt x="83437" y="29580"/>
                </a:lnTo>
                <a:lnTo>
                  <a:pt x="83214" y="29859"/>
                </a:lnTo>
                <a:lnTo>
                  <a:pt x="82934" y="30082"/>
                </a:lnTo>
                <a:lnTo>
                  <a:pt x="82767" y="30138"/>
                </a:lnTo>
                <a:lnTo>
                  <a:pt x="82432" y="30138"/>
                </a:lnTo>
                <a:lnTo>
                  <a:pt x="82265" y="30082"/>
                </a:lnTo>
                <a:lnTo>
                  <a:pt x="81986" y="29859"/>
                </a:lnTo>
                <a:lnTo>
                  <a:pt x="81762" y="29580"/>
                </a:lnTo>
                <a:lnTo>
                  <a:pt x="81707" y="29413"/>
                </a:lnTo>
                <a:lnTo>
                  <a:pt x="81707" y="29245"/>
                </a:lnTo>
                <a:lnTo>
                  <a:pt x="81707" y="29078"/>
                </a:lnTo>
                <a:lnTo>
                  <a:pt x="81762" y="28910"/>
                </a:lnTo>
                <a:lnTo>
                  <a:pt x="81986" y="28631"/>
                </a:lnTo>
                <a:lnTo>
                  <a:pt x="82265" y="28408"/>
                </a:lnTo>
                <a:lnTo>
                  <a:pt x="82432" y="28352"/>
                </a:lnTo>
                <a:close/>
                <a:moveTo>
                  <a:pt x="45318" y="31143"/>
                </a:moveTo>
                <a:lnTo>
                  <a:pt x="45318" y="32147"/>
                </a:lnTo>
                <a:lnTo>
                  <a:pt x="40853" y="32147"/>
                </a:lnTo>
                <a:lnTo>
                  <a:pt x="40853" y="31143"/>
                </a:lnTo>
                <a:close/>
                <a:moveTo>
                  <a:pt x="8037" y="28352"/>
                </a:moveTo>
                <a:lnTo>
                  <a:pt x="8037" y="32594"/>
                </a:lnTo>
                <a:lnTo>
                  <a:pt x="6028" y="32594"/>
                </a:lnTo>
                <a:lnTo>
                  <a:pt x="6028" y="28352"/>
                </a:lnTo>
                <a:close/>
                <a:moveTo>
                  <a:pt x="216098" y="31533"/>
                </a:moveTo>
                <a:lnTo>
                  <a:pt x="216098" y="32594"/>
                </a:lnTo>
                <a:lnTo>
                  <a:pt x="207169" y="32594"/>
                </a:lnTo>
                <a:lnTo>
                  <a:pt x="207169" y="31533"/>
                </a:lnTo>
                <a:close/>
                <a:moveTo>
                  <a:pt x="82767" y="31924"/>
                </a:moveTo>
                <a:lnTo>
                  <a:pt x="82934" y="31980"/>
                </a:lnTo>
                <a:lnTo>
                  <a:pt x="83214" y="32203"/>
                </a:lnTo>
                <a:lnTo>
                  <a:pt x="83437" y="32482"/>
                </a:lnTo>
                <a:lnTo>
                  <a:pt x="83493" y="32650"/>
                </a:lnTo>
                <a:lnTo>
                  <a:pt x="83493" y="32817"/>
                </a:lnTo>
                <a:lnTo>
                  <a:pt x="83493" y="32984"/>
                </a:lnTo>
                <a:lnTo>
                  <a:pt x="83437" y="33152"/>
                </a:lnTo>
                <a:lnTo>
                  <a:pt x="83214" y="33431"/>
                </a:lnTo>
                <a:lnTo>
                  <a:pt x="82934" y="33654"/>
                </a:lnTo>
                <a:lnTo>
                  <a:pt x="82767" y="33710"/>
                </a:lnTo>
                <a:lnTo>
                  <a:pt x="82432" y="33710"/>
                </a:lnTo>
                <a:lnTo>
                  <a:pt x="82265" y="33654"/>
                </a:lnTo>
                <a:lnTo>
                  <a:pt x="81986" y="33431"/>
                </a:lnTo>
                <a:lnTo>
                  <a:pt x="81762" y="33152"/>
                </a:lnTo>
                <a:lnTo>
                  <a:pt x="81707" y="32984"/>
                </a:lnTo>
                <a:lnTo>
                  <a:pt x="81707" y="32817"/>
                </a:lnTo>
                <a:lnTo>
                  <a:pt x="81707" y="32650"/>
                </a:lnTo>
                <a:lnTo>
                  <a:pt x="81762" y="32482"/>
                </a:lnTo>
                <a:lnTo>
                  <a:pt x="81986" y="32203"/>
                </a:lnTo>
                <a:lnTo>
                  <a:pt x="82265" y="31980"/>
                </a:lnTo>
                <a:lnTo>
                  <a:pt x="82432" y="31924"/>
                </a:lnTo>
                <a:close/>
                <a:moveTo>
                  <a:pt x="109835" y="11609"/>
                </a:moveTo>
                <a:lnTo>
                  <a:pt x="109835" y="34603"/>
                </a:lnTo>
                <a:lnTo>
                  <a:pt x="109165" y="34603"/>
                </a:lnTo>
                <a:lnTo>
                  <a:pt x="109165" y="11609"/>
                </a:lnTo>
                <a:close/>
                <a:moveTo>
                  <a:pt x="112068" y="11609"/>
                </a:moveTo>
                <a:lnTo>
                  <a:pt x="112068" y="34603"/>
                </a:lnTo>
                <a:lnTo>
                  <a:pt x="111398" y="34603"/>
                </a:lnTo>
                <a:lnTo>
                  <a:pt x="111398" y="11609"/>
                </a:lnTo>
                <a:close/>
                <a:moveTo>
                  <a:pt x="114300" y="11609"/>
                </a:moveTo>
                <a:lnTo>
                  <a:pt x="114300" y="34603"/>
                </a:lnTo>
                <a:lnTo>
                  <a:pt x="113630" y="34603"/>
                </a:lnTo>
                <a:lnTo>
                  <a:pt x="113630" y="11609"/>
                </a:lnTo>
                <a:close/>
                <a:moveTo>
                  <a:pt x="116532" y="11609"/>
                </a:moveTo>
                <a:lnTo>
                  <a:pt x="116532" y="34603"/>
                </a:lnTo>
                <a:lnTo>
                  <a:pt x="115863" y="34603"/>
                </a:lnTo>
                <a:lnTo>
                  <a:pt x="115863" y="11609"/>
                </a:lnTo>
                <a:close/>
                <a:moveTo>
                  <a:pt x="45318" y="34491"/>
                </a:moveTo>
                <a:lnTo>
                  <a:pt x="45318" y="35496"/>
                </a:lnTo>
                <a:lnTo>
                  <a:pt x="40853" y="35496"/>
                </a:lnTo>
                <a:lnTo>
                  <a:pt x="40853" y="34491"/>
                </a:lnTo>
                <a:close/>
                <a:moveTo>
                  <a:pt x="112291" y="1"/>
                </a:moveTo>
                <a:lnTo>
                  <a:pt x="112291" y="3572"/>
                </a:lnTo>
                <a:lnTo>
                  <a:pt x="110058" y="3572"/>
                </a:lnTo>
                <a:lnTo>
                  <a:pt x="110058" y="5582"/>
                </a:lnTo>
                <a:lnTo>
                  <a:pt x="108272" y="5582"/>
                </a:lnTo>
                <a:lnTo>
                  <a:pt x="108272" y="8707"/>
                </a:lnTo>
                <a:lnTo>
                  <a:pt x="105817" y="8707"/>
                </a:lnTo>
                <a:lnTo>
                  <a:pt x="105817" y="32817"/>
                </a:lnTo>
                <a:lnTo>
                  <a:pt x="102468" y="32817"/>
                </a:lnTo>
                <a:lnTo>
                  <a:pt x="102468" y="19869"/>
                </a:lnTo>
                <a:lnTo>
                  <a:pt x="90413" y="19869"/>
                </a:lnTo>
                <a:lnTo>
                  <a:pt x="90413" y="30585"/>
                </a:lnTo>
                <a:lnTo>
                  <a:pt x="85279" y="32817"/>
                </a:lnTo>
                <a:lnTo>
                  <a:pt x="85279" y="26343"/>
                </a:lnTo>
                <a:lnTo>
                  <a:pt x="80144" y="26343"/>
                </a:lnTo>
                <a:lnTo>
                  <a:pt x="80144" y="32817"/>
                </a:lnTo>
                <a:lnTo>
                  <a:pt x="75456" y="32817"/>
                </a:lnTo>
                <a:lnTo>
                  <a:pt x="75456" y="28129"/>
                </a:lnTo>
                <a:lnTo>
                  <a:pt x="71661" y="28129"/>
                </a:lnTo>
                <a:lnTo>
                  <a:pt x="71661" y="14734"/>
                </a:lnTo>
                <a:lnTo>
                  <a:pt x="59159" y="16967"/>
                </a:lnTo>
                <a:lnTo>
                  <a:pt x="59159" y="28129"/>
                </a:lnTo>
                <a:lnTo>
                  <a:pt x="53355" y="28129"/>
                </a:lnTo>
                <a:lnTo>
                  <a:pt x="53355" y="32817"/>
                </a:lnTo>
                <a:lnTo>
                  <a:pt x="47997" y="32817"/>
                </a:lnTo>
                <a:lnTo>
                  <a:pt x="47997" y="17413"/>
                </a:lnTo>
                <a:lnTo>
                  <a:pt x="43979" y="17413"/>
                </a:lnTo>
                <a:lnTo>
                  <a:pt x="43979" y="8707"/>
                </a:lnTo>
                <a:lnTo>
                  <a:pt x="34603" y="8707"/>
                </a:lnTo>
                <a:lnTo>
                  <a:pt x="34603" y="5582"/>
                </a:lnTo>
                <a:lnTo>
                  <a:pt x="30584" y="5582"/>
                </a:lnTo>
                <a:lnTo>
                  <a:pt x="30584" y="8707"/>
                </a:lnTo>
                <a:lnTo>
                  <a:pt x="28352" y="8707"/>
                </a:lnTo>
                <a:lnTo>
                  <a:pt x="28352" y="29022"/>
                </a:lnTo>
                <a:lnTo>
                  <a:pt x="22994" y="29022"/>
                </a:lnTo>
                <a:lnTo>
                  <a:pt x="22994" y="19869"/>
                </a:lnTo>
                <a:lnTo>
                  <a:pt x="21375" y="19869"/>
                </a:lnTo>
                <a:lnTo>
                  <a:pt x="21208" y="19199"/>
                </a:lnTo>
                <a:lnTo>
                  <a:pt x="20985" y="18641"/>
                </a:lnTo>
                <a:lnTo>
                  <a:pt x="20594" y="18083"/>
                </a:lnTo>
                <a:lnTo>
                  <a:pt x="20148" y="17637"/>
                </a:lnTo>
                <a:lnTo>
                  <a:pt x="19645" y="17246"/>
                </a:lnTo>
                <a:lnTo>
                  <a:pt x="19031" y="16967"/>
                </a:lnTo>
                <a:lnTo>
                  <a:pt x="18417" y="16799"/>
                </a:lnTo>
                <a:lnTo>
                  <a:pt x="17748" y="16744"/>
                </a:lnTo>
                <a:lnTo>
                  <a:pt x="17078" y="16799"/>
                </a:lnTo>
                <a:lnTo>
                  <a:pt x="16464" y="16967"/>
                </a:lnTo>
                <a:lnTo>
                  <a:pt x="15850" y="17246"/>
                </a:lnTo>
                <a:lnTo>
                  <a:pt x="15348" y="17637"/>
                </a:lnTo>
                <a:lnTo>
                  <a:pt x="14901" y="18083"/>
                </a:lnTo>
                <a:lnTo>
                  <a:pt x="14511" y="18641"/>
                </a:lnTo>
                <a:lnTo>
                  <a:pt x="14288" y="19199"/>
                </a:lnTo>
                <a:lnTo>
                  <a:pt x="14120" y="19869"/>
                </a:lnTo>
                <a:lnTo>
                  <a:pt x="12502" y="19869"/>
                </a:lnTo>
                <a:lnTo>
                  <a:pt x="12502" y="25004"/>
                </a:lnTo>
                <a:lnTo>
                  <a:pt x="4242" y="27236"/>
                </a:lnTo>
                <a:lnTo>
                  <a:pt x="4242" y="32817"/>
                </a:lnTo>
                <a:lnTo>
                  <a:pt x="0" y="32817"/>
                </a:lnTo>
                <a:lnTo>
                  <a:pt x="0" y="39291"/>
                </a:lnTo>
                <a:lnTo>
                  <a:pt x="285750" y="39291"/>
                </a:lnTo>
                <a:lnTo>
                  <a:pt x="285750" y="29022"/>
                </a:lnTo>
                <a:lnTo>
                  <a:pt x="277490" y="29022"/>
                </a:lnTo>
                <a:lnTo>
                  <a:pt x="277490" y="14734"/>
                </a:lnTo>
                <a:lnTo>
                  <a:pt x="268114" y="14734"/>
                </a:lnTo>
                <a:lnTo>
                  <a:pt x="268114" y="22994"/>
                </a:lnTo>
                <a:lnTo>
                  <a:pt x="259407" y="22994"/>
                </a:lnTo>
                <a:lnTo>
                  <a:pt x="259407" y="19869"/>
                </a:lnTo>
                <a:lnTo>
                  <a:pt x="258514" y="19869"/>
                </a:lnTo>
                <a:lnTo>
                  <a:pt x="258514" y="16744"/>
                </a:lnTo>
                <a:lnTo>
                  <a:pt x="257845" y="16744"/>
                </a:lnTo>
                <a:lnTo>
                  <a:pt x="257845" y="19869"/>
                </a:lnTo>
                <a:lnTo>
                  <a:pt x="257175" y="19869"/>
                </a:lnTo>
                <a:lnTo>
                  <a:pt x="257175" y="22994"/>
                </a:lnTo>
                <a:lnTo>
                  <a:pt x="255389" y="22994"/>
                </a:lnTo>
                <a:lnTo>
                  <a:pt x="255389" y="32817"/>
                </a:lnTo>
                <a:lnTo>
                  <a:pt x="249808" y="32817"/>
                </a:lnTo>
                <a:lnTo>
                  <a:pt x="249808" y="8707"/>
                </a:lnTo>
                <a:lnTo>
                  <a:pt x="246683" y="8707"/>
                </a:lnTo>
                <a:lnTo>
                  <a:pt x="246627" y="8260"/>
                </a:lnTo>
                <a:lnTo>
                  <a:pt x="246571" y="7870"/>
                </a:lnTo>
                <a:lnTo>
                  <a:pt x="246459" y="7423"/>
                </a:lnTo>
                <a:lnTo>
                  <a:pt x="246292" y="7033"/>
                </a:lnTo>
                <a:lnTo>
                  <a:pt x="246125" y="6698"/>
                </a:lnTo>
                <a:lnTo>
                  <a:pt x="245901" y="6307"/>
                </a:lnTo>
                <a:lnTo>
                  <a:pt x="245622" y="6028"/>
                </a:lnTo>
                <a:lnTo>
                  <a:pt x="245343" y="5693"/>
                </a:lnTo>
                <a:lnTo>
                  <a:pt x="245064" y="5414"/>
                </a:lnTo>
                <a:lnTo>
                  <a:pt x="244729" y="5191"/>
                </a:lnTo>
                <a:lnTo>
                  <a:pt x="244394" y="4968"/>
                </a:lnTo>
                <a:lnTo>
                  <a:pt x="244004" y="4800"/>
                </a:lnTo>
                <a:lnTo>
                  <a:pt x="243613" y="4633"/>
                </a:lnTo>
                <a:lnTo>
                  <a:pt x="243167" y="4577"/>
                </a:lnTo>
                <a:lnTo>
                  <a:pt x="242776" y="4465"/>
                </a:lnTo>
                <a:lnTo>
                  <a:pt x="241883" y="4465"/>
                </a:lnTo>
                <a:lnTo>
                  <a:pt x="241492" y="4577"/>
                </a:lnTo>
                <a:lnTo>
                  <a:pt x="241046" y="4633"/>
                </a:lnTo>
                <a:lnTo>
                  <a:pt x="240655" y="4800"/>
                </a:lnTo>
                <a:lnTo>
                  <a:pt x="240264" y="4968"/>
                </a:lnTo>
                <a:lnTo>
                  <a:pt x="239930" y="5191"/>
                </a:lnTo>
                <a:lnTo>
                  <a:pt x="239595" y="5414"/>
                </a:lnTo>
                <a:lnTo>
                  <a:pt x="239316" y="5693"/>
                </a:lnTo>
                <a:lnTo>
                  <a:pt x="239037" y="6028"/>
                </a:lnTo>
                <a:lnTo>
                  <a:pt x="238758" y="6307"/>
                </a:lnTo>
                <a:lnTo>
                  <a:pt x="238534" y="6698"/>
                </a:lnTo>
                <a:lnTo>
                  <a:pt x="238367" y="7033"/>
                </a:lnTo>
                <a:lnTo>
                  <a:pt x="238199" y="7423"/>
                </a:lnTo>
                <a:lnTo>
                  <a:pt x="238088" y="7870"/>
                </a:lnTo>
                <a:lnTo>
                  <a:pt x="238032" y="8260"/>
                </a:lnTo>
                <a:lnTo>
                  <a:pt x="237976" y="8707"/>
                </a:lnTo>
                <a:lnTo>
                  <a:pt x="235074" y="8707"/>
                </a:lnTo>
                <a:lnTo>
                  <a:pt x="235074" y="26120"/>
                </a:lnTo>
                <a:lnTo>
                  <a:pt x="228600" y="32817"/>
                </a:lnTo>
                <a:lnTo>
                  <a:pt x="228600" y="3126"/>
                </a:lnTo>
                <a:lnTo>
                  <a:pt x="221010" y="9823"/>
                </a:lnTo>
                <a:lnTo>
                  <a:pt x="221010" y="25004"/>
                </a:lnTo>
                <a:lnTo>
                  <a:pt x="218554" y="25004"/>
                </a:lnTo>
                <a:lnTo>
                  <a:pt x="218554" y="17413"/>
                </a:lnTo>
                <a:lnTo>
                  <a:pt x="204490" y="17413"/>
                </a:lnTo>
                <a:lnTo>
                  <a:pt x="204490" y="32817"/>
                </a:lnTo>
                <a:lnTo>
                  <a:pt x="197346" y="32817"/>
                </a:lnTo>
                <a:lnTo>
                  <a:pt x="197346" y="14734"/>
                </a:lnTo>
                <a:lnTo>
                  <a:pt x="195114" y="14734"/>
                </a:lnTo>
                <a:lnTo>
                  <a:pt x="195114" y="12279"/>
                </a:lnTo>
                <a:lnTo>
                  <a:pt x="191542" y="12279"/>
                </a:lnTo>
                <a:lnTo>
                  <a:pt x="191542" y="14734"/>
                </a:lnTo>
                <a:lnTo>
                  <a:pt x="185961" y="14734"/>
                </a:lnTo>
                <a:lnTo>
                  <a:pt x="185961" y="32817"/>
                </a:lnTo>
                <a:lnTo>
                  <a:pt x="179487" y="32817"/>
                </a:lnTo>
                <a:lnTo>
                  <a:pt x="179487" y="19869"/>
                </a:lnTo>
                <a:lnTo>
                  <a:pt x="177478" y="19869"/>
                </a:lnTo>
                <a:lnTo>
                  <a:pt x="177478" y="16744"/>
                </a:lnTo>
                <a:lnTo>
                  <a:pt x="176808" y="16744"/>
                </a:lnTo>
                <a:lnTo>
                  <a:pt x="176808" y="19869"/>
                </a:lnTo>
                <a:lnTo>
                  <a:pt x="174799" y="19869"/>
                </a:lnTo>
                <a:lnTo>
                  <a:pt x="174799" y="32817"/>
                </a:lnTo>
                <a:lnTo>
                  <a:pt x="168548" y="30585"/>
                </a:lnTo>
                <a:lnTo>
                  <a:pt x="168548" y="22994"/>
                </a:lnTo>
                <a:lnTo>
                  <a:pt x="165422" y="22994"/>
                </a:lnTo>
                <a:lnTo>
                  <a:pt x="165422" y="15404"/>
                </a:lnTo>
                <a:lnTo>
                  <a:pt x="155600" y="15404"/>
                </a:lnTo>
                <a:lnTo>
                  <a:pt x="155600" y="22994"/>
                </a:lnTo>
                <a:lnTo>
                  <a:pt x="147117" y="22994"/>
                </a:lnTo>
                <a:lnTo>
                  <a:pt x="147117" y="19199"/>
                </a:lnTo>
                <a:lnTo>
                  <a:pt x="134615" y="14734"/>
                </a:lnTo>
                <a:lnTo>
                  <a:pt x="134615" y="27236"/>
                </a:lnTo>
                <a:lnTo>
                  <a:pt x="126132" y="27236"/>
                </a:lnTo>
                <a:lnTo>
                  <a:pt x="126132" y="17413"/>
                </a:lnTo>
                <a:lnTo>
                  <a:pt x="119658" y="17413"/>
                </a:lnTo>
                <a:lnTo>
                  <a:pt x="119658" y="8707"/>
                </a:lnTo>
                <a:lnTo>
                  <a:pt x="116756" y="8707"/>
                </a:lnTo>
                <a:lnTo>
                  <a:pt x="116756" y="5582"/>
                </a:lnTo>
                <a:lnTo>
                  <a:pt x="114970" y="5582"/>
                </a:lnTo>
                <a:lnTo>
                  <a:pt x="114970" y="3572"/>
                </a:lnTo>
                <a:lnTo>
                  <a:pt x="112961" y="3572"/>
                </a:lnTo>
                <a:lnTo>
                  <a:pt x="112961" y="1"/>
                </a:lnTo>
                <a:close/>
              </a:path>
            </a:pathLst>
          </a:custGeom>
          <a:gradFill>
            <a:gsLst>
              <a:gs pos="0">
                <a:srgbClr val="FFFFFF"/>
              </a:gs>
              <a:gs pos="40000">
                <a:srgbClr val="FFFFFF"/>
              </a:gs>
              <a:gs pos="100000">
                <a:srgbClr val="FFF2CC"/>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4" name="Shape 224"/>
          <p:cNvSpPr txBox="1"/>
          <p:nvPr>
            <p:ph idx="12" type="sldNum"/>
          </p:nvPr>
        </p:nvSpPr>
        <p:spPr>
          <a:xfrm>
            <a:off x="8540298" y="1"/>
            <a:ext cx="548700" cy="393600"/>
          </a:xfrm>
          <a:prstGeom prst="rect">
            <a:avLst/>
          </a:prstGeom>
          <a:noFill/>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Day - No city">
  <p:cSld name="BLANK_2">
    <p:spTree>
      <p:nvGrpSpPr>
        <p:cNvPr id="225" name="Shape 225"/>
        <p:cNvGrpSpPr/>
        <p:nvPr/>
      </p:nvGrpSpPr>
      <p:grpSpPr>
        <a:xfrm>
          <a:off x="0" y="0"/>
          <a:ext cx="0" cy="0"/>
          <a:chOff x="0" y="0"/>
          <a:chExt cx="0" cy="0"/>
        </a:xfrm>
      </p:grpSpPr>
      <p:sp>
        <p:nvSpPr>
          <p:cNvPr id="226" name="Shape 226"/>
          <p:cNvSpPr/>
          <p:nvPr/>
        </p:nvSpPr>
        <p:spPr>
          <a:xfrm>
            <a:off x="532100" y="441174"/>
            <a:ext cx="1452007" cy="572718"/>
          </a:xfrm>
          <a:custGeom>
            <a:pathLst>
              <a:path extrusionOk="0" h="22102" w="56035">
                <a:moveTo>
                  <a:pt x="25897" y="0"/>
                </a:moveTo>
                <a:lnTo>
                  <a:pt x="24502" y="56"/>
                </a:lnTo>
                <a:lnTo>
                  <a:pt x="23162" y="224"/>
                </a:lnTo>
                <a:lnTo>
                  <a:pt x="21879" y="503"/>
                </a:lnTo>
                <a:lnTo>
                  <a:pt x="20595" y="893"/>
                </a:lnTo>
                <a:lnTo>
                  <a:pt x="19367" y="1396"/>
                </a:lnTo>
                <a:lnTo>
                  <a:pt x="18195" y="1954"/>
                </a:lnTo>
                <a:lnTo>
                  <a:pt x="17135" y="2679"/>
                </a:lnTo>
                <a:lnTo>
                  <a:pt x="16074" y="3405"/>
                </a:lnTo>
                <a:lnTo>
                  <a:pt x="15070" y="4242"/>
                </a:lnTo>
                <a:lnTo>
                  <a:pt x="14177" y="5191"/>
                </a:lnTo>
                <a:lnTo>
                  <a:pt x="13340" y="6140"/>
                </a:lnTo>
                <a:lnTo>
                  <a:pt x="12614" y="7200"/>
                </a:lnTo>
                <a:lnTo>
                  <a:pt x="11944" y="8316"/>
                </a:lnTo>
                <a:lnTo>
                  <a:pt x="11386" y="9488"/>
                </a:lnTo>
                <a:lnTo>
                  <a:pt x="10884" y="10716"/>
                </a:lnTo>
                <a:lnTo>
                  <a:pt x="10493" y="12000"/>
                </a:lnTo>
                <a:lnTo>
                  <a:pt x="9935" y="11832"/>
                </a:lnTo>
                <a:lnTo>
                  <a:pt x="9321" y="11721"/>
                </a:lnTo>
                <a:lnTo>
                  <a:pt x="8707" y="11609"/>
                </a:lnTo>
                <a:lnTo>
                  <a:pt x="8038" y="11609"/>
                </a:lnTo>
                <a:lnTo>
                  <a:pt x="7200" y="11665"/>
                </a:lnTo>
                <a:lnTo>
                  <a:pt x="6419" y="11776"/>
                </a:lnTo>
                <a:lnTo>
                  <a:pt x="5638" y="11944"/>
                </a:lnTo>
                <a:lnTo>
                  <a:pt x="4912" y="12223"/>
                </a:lnTo>
                <a:lnTo>
                  <a:pt x="4187" y="12558"/>
                </a:lnTo>
                <a:lnTo>
                  <a:pt x="3517" y="13004"/>
                </a:lnTo>
                <a:lnTo>
                  <a:pt x="2903" y="13451"/>
                </a:lnTo>
                <a:lnTo>
                  <a:pt x="2345" y="13953"/>
                </a:lnTo>
                <a:lnTo>
                  <a:pt x="1843" y="14511"/>
                </a:lnTo>
                <a:lnTo>
                  <a:pt x="1396" y="15125"/>
                </a:lnTo>
                <a:lnTo>
                  <a:pt x="950" y="15795"/>
                </a:lnTo>
                <a:lnTo>
                  <a:pt x="615" y="16520"/>
                </a:lnTo>
                <a:lnTo>
                  <a:pt x="336" y="17246"/>
                </a:lnTo>
                <a:lnTo>
                  <a:pt x="168" y="18027"/>
                </a:lnTo>
                <a:lnTo>
                  <a:pt x="57" y="18809"/>
                </a:lnTo>
                <a:lnTo>
                  <a:pt x="1" y="19646"/>
                </a:lnTo>
                <a:lnTo>
                  <a:pt x="1" y="20260"/>
                </a:lnTo>
                <a:lnTo>
                  <a:pt x="112" y="20929"/>
                </a:lnTo>
                <a:lnTo>
                  <a:pt x="224" y="21487"/>
                </a:lnTo>
                <a:lnTo>
                  <a:pt x="391" y="22101"/>
                </a:lnTo>
                <a:lnTo>
                  <a:pt x="56035" y="22101"/>
                </a:lnTo>
                <a:lnTo>
                  <a:pt x="56035" y="21878"/>
                </a:lnTo>
                <a:lnTo>
                  <a:pt x="56035" y="21432"/>
                </a:lnTo>
                <a:lnTo>
                  <a:pt x="55923" y="21041"/>
                </a:lnTo>
                <a:lnTo>
                  <a:pt x="55867" y="20594"/>
                </a:lnTo>
                <a:lnTo>
                  <a:pt x="55700" y="20204"/>
                </a:lnTo>
                <a:lnTo>
                  <a:pt x="55532" y="19869"/>
                </a:lnTo>
                <a:lnTo>
                  <a:pt x="55309" y="19534"/>
                </a:lnTo>
                <a:lnTo>
                  <a:pt x="55086" y="19199"/>
                </a:lnTo>
                <a:lnTo>
                  <a:pt x="54807" y="18864"/>
                </a:lnTo>
                <a:lnTo>
                  <a:pt x="54472" y="18585"/>
                </a:lnTo>
                <a:lnTo>
                  <a:pt x="54137" y="18362"/>
                </a:lnTo>
                <a:lnTo>
                  <a:pt x="53802" y="18139"/>
                </a:lnTo>
                <a:lnTo>
                  <a:pt x="53467" y="17971"/>
                </a:lnTo>
                <a:lnTo>
                  <a:pt x="53077" y="17804"/>
                </a:lnTo>
                <a:lnTo>
                  <a:pt x="52630" y="17748"/>
                </a:lnTo>
                <a:lnTo>
                  <a:pt x="52239" y="17636"/>
                </a:lnTo>
                <a:lnTo>
                  <a:pt x="51793" y="17636"/>
                </a:lnTo>
                <a:lnTo>
                  <a:pt x="51123" y="17692"/>
                </a:lnTo>
                <a:lnTo>
                  <a:pt x="50509" y="17804"/>
                </a:lnTo>
                <a:lnTo>
                  <a:pt x="49951" y="18027"/>
                </a:lnTo>
                <a:lnTo>
                  <a:pt x="49449" y="18362"/>
                </a:lnTo>
                <a:lnTo>
                  <a:pt x="49170" y="17804"/>
                </a:lnTo>
                <a:lnTo>
                  <a:pt x="48835" y="17302"/>
                </a:lnTo>
                <a:lnTo>
                  <a:pt x="48500" y="16799"/>
                </a:lnTo>
                <a:lnTo>
                  <a:pt x="48110" y="16353"/>
                </a:lnTo>
                <a:lnTo>
                  <a:pt x="47719" y="15906"/>
                </a:lnTo>
                <a:lnTo>
                  <a:pt x="47272" y="15516"/>
                </a:lnTo>
                <a:lnTo>
                  <a:pt x="46826" y="15125"/>
                </a:lnTo>
                <a:lnTo>
                  <a:pt x="46324" y="14790"/>
                </a:lnTo>
                <a:lnTo>
                  <a:pt x="45821" y="14455"/>
                </a:lnTo>
                <a:lnTo>
                  <a:pt x="45263" y="14176"/>
                </a:lnTo>
                <a:lnTo>
                  <a:pt x="44705" y="13953"/>
                </a:lnTo>
                <a:lnTo>
                  <a:pt x="44091" y="13786"/>
                </a:lnTo>
                <a:lnTo>
                  <a:pt x="43533" y="13618"/>
                </a:lnTo>
                <a:lnTo>
                  <a:pt x="42919" y="13507"/>
                </a:lnTo>
                <a:lnTo>
                  <a:pt x="42249" y="13395"/>
                </a:lnTo>
                <a:lnTo>
                  <a:pt x="41580" y="13395"/>
                </a:lnTo>
                <a:lnTo>
                  <a:pt x="41301" y="12000"/>
                </a:lnTo>
                <a:lnTo>
                  <a:pt x="40854" y="10660"/>
                </a:lnTo>
                <a:lnTo>
                  <a:pt x="40352" y="9321"/>
                </a:lnTo>
                <a:lnTo>
                  <a:pt x="39738" y="8093"/>
                </a:lnTo>
                <a:lnTo>
                  <a:pt x="39012" y="6921"/>
                </a:lnTo>
                <a:lnTo>
                  <a:pt x="38175" y="5805"/>
                </a:lnTo>
                <a:lnTo>
                  <a:pt x="37282" y="4800"/>
                </a:lnTo>
                <a:lnTo>
                  <a:pt x="36278" y="3851"/>
                </a:lnTo>
                <a:lnTo>
                  <a:pt x="35161" y="3014"/>
                </a:lnTo>
                <a:lnTo>
                  <a:pt x="34045" y="2233"/>
                </a:lnTo>
                <a:lnTo>
                  <a:pt x="32817" y="1563"/>
                </a:lnTo>
                <a:lnTo>
                  <a:pt x="31534" y="1005"/>
                </a:lnTo>
                <a:lnTo>
                  <a:pt x="30194" y="614"/>
                </a:lnTo>
                <a:lnTo>
                  <a:pt x="28799" y="279"/>
                </a:lnTo>
                <a:lnTo>
                  <a:pt x="27348" y="56"/>
                </a:lnTo>
                <a:lnTo>
                  <a:pt x="26622" y="0"/>
                </a:lnTo>
                <a:close/>
              </a:path>
            </a:pathLst>
          </a:custGeom>
          <a:gradFill>
            <a:gsLst>
              <a:gs pos="0">
                <a:srgbClr val="FFFFFF">
                  <a:alpha val="52549"/>
                  <a:alpha val="52690"/>
                </a:srgbClr>
              </a:gs>
              <a:gs pos="100000">
                <a:srgbClr val="FFFFFF">
                  <a:alpha val="74901"/>
                  <a:alpha val="52690"/>
                </a:srgbClr>
              </a:gs>
            </a:gsLst>
            <a:lin ang="5400012" scaled="0"/>
          </a:gra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227" name="Shape 227"/>
          <p:cNvSpPr/>
          <p:nvPr/>
        </p:nvSpPr>
        <p:spPr>
          <a:xfrm flipH="1">
            <a:off x="8211627" y="884250"/>
            <a:ext cx="1008573" cy="393594"/>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gradFill>
            <a:gsLst>
              <a:gs pos="0">
                <a:srgbClr val="FFFFFF">
                  <a:alpha val="52549"/>
                  <a:alpha val="52690"/>
                </a:srgbClr>
              </a:gs>
              <a:gs pos="100000">
                <a:srgbClr val="FFFFFF">
                  <a:alpha val="74901"/>
                  <a:alpha val="52690"/>
                </a:srgbClr>
              </a:gs>
            </a:gsLst>
            <a:lin ang="5400012"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8" name="Shape 228"/>
          <p:cNvSpPr/>
          <p:nvPr/>
        </p:nvSpPr>
        <p:spPr>
          <a:xfrm>
            <a:off x="7261900" y="364975"/>
            <a:ext cx="1693944" cy="607166"/>
          </a:xfrm>
          <a:custGeom>
            <a:pathLst>
              <a:path extrusionOk="0" h="26566" w="74117">
                <a:moveTo>
                  <a:pt x="43979" y="0"/>
                </a:moveTo>
                <a:lnTo>
                  <a:pt x="42472" y="56"/>
                </a:lnTo>
                <a:lnTo>
                  <a:pt x="41021" y="279"/>
                </a:lnTo>
                <a:lnTo>
                  <a:pt x="39570" y="558"/>
                </a:lnTo>
                <a:lnTo>
                  <a:pt x="38175" y="1005"/>
                </a:lnTo>
                <a:lnTo>
                  <a:pt x="36835" y="1507"/>
                </a:lnTo>
                <a:lnTo>
                  <a:pt x="35551" y="2177"/>
                </a:lnTo>
                <a:lnTo>
                  <a:pt x="34324" y="2902"/>
                </a:lnTo>
                <a:lnTo>
                  <a:pt x="33207" y="3739"/>
                </a:lnTo>
                <a:lnTo>
                  <a:pt x="32147" y="4632"/>
                </a:lnTo>
                <a:lnTo>
                  <a:pt x="31142" y="5637"/>
                </a:lnTo>
                <a:lnTo>
                  <a:pt x="30194" y="6753"/>
                </a:lnTo>
                <a:lnTo>
                  <a:pt x="29412" y="7869"/>
                </a:lnTo>
                <a:lnTo>
                  <a:pt x="28687" y="9097"/>
                </a:lnTo>
                <a:lnTo>
                  <a:pt x="28017" y="10381"/>
                </a:lnTo>
                <a:lnTo>
                  <a:pt x="27515" y="11720"/>
                </a:lnTo>
                <a:lnTo>
                  <a:pt x="27124" y="13115"/>
                </a:lnTo>
                <a:lnTo>
                  <a:pt x="26287" y="12557"/>
                </a:lnTo>
                <a:lnTo>
                  <a:pt x="25450" y="11999"/>
                </a:lnTo>
                <a:lnTo>
                  <a:pt x="24557" y="11553"/>
                </a:lnTo>
                <a:lnTo>
                  <a:pt x="23608" y="11218"/>
                </a:lnTo>
                <a:lnTo>
                  <a:pt x="22659" y="10883"/>
                </a:lnTo>
                <a:lnTo>
                  <a:pt x="21655" y="10660"/>
                </a:lnTo>
                <a:lnTo>
                  <a:pt x="20594" y="10548"/>
                </a:lnTo>
                <a:lnTo>
                  <a:pt x="19534" y="10492"/>
                </a:lnTo>
                <a:lnTo>
                  <a:pt x="18418" y="10548"/>
                </a:lnTo>
                <a:lnTo>
                  <a:pt x="17301" y="10716"/>
                </a:lnTo>
                <a:lnTo>
                  <a:pt x="16241" y="10939"/>
                </a:lnTo>
                <a:lnTo>
                  <a:pt x="15236" y="11274"/>
                </a:lnTo>
                <a:lnTo>
                  <a:pt x="14232" y="11720"/>
                </a:lnTo>
                <a:lnTo>
                  <a:pt x="13339" y="12222"/>
                </a:lnTo>
                <a:lnTo>
                  <a:pt x="12446" y="12781"/>
                </a:lnTo>
                <a:lnTo>
                  <a:pt x="11609" y="13450"/>
                </a:lnTo>
                <a:lnTo>
                  <a:pt x="10827" y="14176"/>
                </a:lnTo>
                <a:lnTo>
                  <a:pt x="10158" y="14957"/>
                </a:lnTo>
                <a:lnTo>
                  <a:pt x="9488" y="15794"/>
                </a:lnTo>
                <a:lnTo>
                  <a:pt x="8930" y="16687"/>
                </a:lnTo>
                <a:lnTo>
                  <a:pt x="8428" y="17636"/>
                </a:lnTo>
                <a:lnTo>
                  <a:pt x="8037" y="18641"/>
                </a:lnTo>
                <a:lnTo>
                  <a:pt x="7758" y="19645"/>
                </a:lnTo>
                <a:lnTo>
                  <a:pt x="7535" y="20706"/>
                </a:lnTo>
                <a:lnTo>
                  <a:pt x="6809" y="20594"/>
                </a:lnTo>
                <a:lnTo>
                  <a:pt x="6028" y="20538"/>
                </a:lnTo>
                <a:lnTo>
                  <a:pt x="5414" y="20594"/>
                </a:lnTo>
                <a:lnTo>
                  <a:pt x="4800" y="20650"/>
                </a:lnTo>
                <a:lnTo>
                  <a:pt x="4242" y="20817"/>
                </a:lnTo>
                <a:lnTo>
                  <a:pt x="3684" y="20985"/>
                </a:lnTo>
                <a:lnTo>
                  <a:pt x="3181" y="21264"/>
                </a:lnTo>
                <a:lnTo>
                  <a:pt x="2679" y="21543"/>
                </a:lnTo>
                <a:lnTo>
                  <a:pt x="2177" y="21933"/>
                </a:lnTo>
                <a:lnTo>
                  <a:pt x="1786" y="22324"/>
                </a:lnTo>
                <a:lnTo>
                  <a:pt x="1395" y="22715"/>
                </a:lnTo>
                <a:lnTo>
                  <a:pt x="1005" y="23217"/>
                </a:lnTo>
                <a:lnTo>
                  <a:pt x="726" y="23719"/>
                </a:lnTo>
                <a:lnTo>
                  <a:pt x="447" y="24222"/>
                </a:lnTo>
                <a:lnTo>
                  <a:pt x="279" y="24780"/>
                </a:lnTo>
                <a:lnTo>
                  <a:pt x="112" y="25338"/>
                </a:lnTo>
                <a:lnTo>
                  <a:pt x="56" y="25952"/>
                </a:lnTo>
                <a:lnTo>
                  <a:pt x="0" y="26566"/>
                </a:lnTo>
                <a:lnTo>
                  <a:pt x="73782" y="26566"/>
                </a:lnTo>
                <a:lnTo>
                  <a:pt x="73949" y="25896"/>
                </a:lnTo>
                <a:lnTo>
                  <a:pt x="74005" y="25226"/>
                </a:lnTo>
                <a:lnTo>
                  <a:pt x="74117" y="24557"/>
                </a:lnTo>
                <a:lnTo>
                  <a:pt x="74117" y="23887"/>
                </a:lnTo>
                <a:lnTo>
                  <a:pt x="74061" y="22771"/>
                </a:lnTo>
                <a:lnTo>
                  <a:pt x="73893" y="21654"/>
                </a:lnTo>
                <a:lnTo>
                  <a:pt x="73614" y="20650"/>
                </a:lnTo>
                <a:lnTo>
                  <a:pt x="73279" y="19645"/>
                </a:lnTo>
                <a:lnTo>
                  <a:pt x="72777" y="18696"/>
                </a:lnTo>
                <a:lnTo>
                  <a:pt x="72275" y="17748"/>
                </a:lnTo>
                <a:lnTo>
                  <a:pt x="71605" y="16911"/>
                </a:lnTo>
                <a:lnTo>
                  <a:pt x="70935" y="16129"/>
                </a:lnTo>
                <a:lnTo>
                  <a:pt x="70154" y="15459"/>
                </a:lnTo>
                <a:lnTo>
                  <a:pt x="69317" y="14790"/>
                </a:lnTo>
                <a:lnTo>
                  <a:pt x="68368" y="14287"/>
                </a:lnTo>
                <a:lnTo>
                  <a:pt x="67419" y="13785"/>
                </a:lnTo>
                <a:lnTo>
                  <a:pt x="66415" y="13450"/>
                </a:lnTo>
                <a:lnTo>
                  <a:pt x="65410" y="13171"/>
                </a:lnTo>
                <a:lnTo>
                  <a:pt x="64294" y="13004"/>
                </a:lnTo>
                <a:lnTo>
                  <a:pt x="63178" y="12948"/>
                </a:lnTo>
                <a:lnTo>
                  <a:pt x="62006" y="13004"/>
                </a:lnTo>
                <a:lnTo>
                  <a:pt x="60889" y="13171"/>
                </a:lnTo>
                <a:lnTo>
                  <a:pt x="60443" y="11776"/>
                </a:lnTo>
                <a:lnTo>
                  <a:pt x="59941" y="10437"/>
                </a:lnTo>
                <a:lnTo>
                  <a:pt x="59327" y="9153"/>
                </a:lnTo>
                <a:lnTo>
                  <a:pt x="58601" y="7925"/>
                </a:lnTo>
                <a:lnTo>
                  <a:pt x="57764" y="6753"/>
                </a:lnTo>
                <a:lnTo>
                  <a:pt x="56871" y="5693"/>
                </a:lnTo>
                <a:lnTo>
                  <a:pt x="55866" y="4688"/>
                </a:lnTo>
                <a:lnTo>
                  <a:pt x="54806" y="3739"/>
                </a:lnTo>
                <a:lnTo>
                  <a:pt x="53634" y="2902"/>
                </a:lnTo>
                <a:lnTo>
                  <a:pt x="52406" y="2177"/>
                </a:lnTo>
                <a:lnTo>
                  <a:pt x="51123" y="1507"/>
                </a:lnTo>
                <a:lnTo>
                  <a:pt x="49783" y="1005"/>
                </a:lnTo>
                <a:lnTo>
                  <a:pt x="48388" y="558"/>
                </a:lnTo>
                <a:lnTo>
                  <a:pt x="46993" y="279"/>
                </a:lnTo>
                <a:lnTo>
                  <a:pt x="45486" y="56"/>
                </a:lnTo>
                <a:lnTo>
                  <a:pt x="43979" y="0"/>
                </a:lnTo>
                <a:close/>
              </a:path>
            </a:pathLst>
          </a:custGeom>
          <a:gradFill>
            <a:gsLst>
              <a:gs pos="0">
                <a:srgbClr val="FFFFFF">
                  <a:alpha val="52549"/>
                  <a:alpha val="52690"/>
                </a:srgbClr>
              </a:gs>
              <a:gs pos="100000">
                <a:srgbClr val="FFFFFF">
                  <a:alpha val="74901"/>
                  <a:alpha val="52690"/>
                </a:srgbClr>
              </a:gs>
            </a:gsLst>
            <a:lin ang="5400012"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9" name="Shape 229"/>
          <p:cNvSpPr/>
          <p:nvPr/>
        </p:nvSpPr>
        <p:spPr>
          <a:xfrm>
            <a:off x="-77675" y="205976"/>
            <a:ext cx="802982" cy="313325"/>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gradFill>
            <a:gsLst>
              <a:gs pos="0">
                <a:srgbClr val="FFFFFF">
                  <a:alpha val="52549"/>
                  <a:alpha val="52690"/>
                </a:srgbClr>
              </a:gs>
              <a:gs pos="100000">
                <a:srgbClr val="FFFFFF">
                  <a:alpha val="74901"/>
                  <a:alpha val="52690"/>
                </a:srgbClr>
              </a:gs>
            </a:gsLst>
            <a:lin ang="5400012"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0" name="Shape 230"/>
          <p:cNvSpPr txBox="1"/>
          <p:nvPr>
            <p:ph idx="12" type="sldNum"/>
          </p:nvPr>
        </p:nvSpPr>
        <p:spPr>
          <a:xfrm>
            <a:off x="8540298" y="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Dusk - No city">
  <p:cSld name="BLANK_1_2">
    <p:bg>
      <p:bgPr>
        <a:gradFill>
          <a:gsLst>
            <a:gs pos="0">
              <a:srgbClr val="FF5050"/>
            </a:gs>
            <a:gs pos="55000">
              <a:srgbClr val="FFA41C"/>
            </a:gs>
            <a:gs pos="82000">
              <a:srgbClr val="FFD300"/>
            </a:gs>
            <a:gs pos="100000">
              <a:srgbClr val="FFFF99"/>
            </a:gs>
          </a:gsLst>
          <a:lin ang="5400700" scaled="0"/>
        </a:gradFill>
      </p:bgPr>
    </p:bg>
    <p:spTree>
      <p:nvGrpSpPr>
        <p:cNvPr id="231" name="Shape 231"/>
        <p:cNvGrpSpPr/>
        <p:nvPr/>
      </p:nvGrpSpPr>
      <p:grpSpPr>
        <a:xfrm>
          <a:off x="0" y="0"/>
          <a:ext cx="0" cy="0"/>
          <a:chOff x="0" y="0"/>
          <a:chExt cx="0" cy="0"/>
        </a:xfrm>
      </p:grpSpPr>
      <p:sp>
        <p:nvSpPr>
          <p:cNvPr id="232" name="Shape 232"/>
          <p:cNvSpPr txBox="1"/>
          <p:nvPr>
            <p:ph idx="12" type="sldNum"/>
          </p:nvPr>
        </p:nvSpPr>
        <p:spPr>
          <a:xfrm>
            <a:off x="8540298" y="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
        <p:nvSpPr>
          <p:cNvPr id="233" name="Shape 233"/>
          <p:cNvSpPr/>
          <p:nvPr/>
        </p:nvSpPr>
        <p:spPr>
          <a:xfrm>
            <a:off x="532100" y="441174"/>
            <a:ext cx="1452007" cy="572718"/>
          </a:xfrm>
          <a:custGeom>
            <a:pathLst>
              <a:path extrusionOk="0" h="22102" w="56035">
                <a:moveTo>
                  <a:pt x="25897" y="0"/>
                </a:moveTo>
                <a:lnTo>
                  <a:pt x="24502" y="56"/>
                </a:lnTo>
                <a:lnTo>
                  <a:pt x="23162" y="224"/>
                </a:lnTo>
                <a:lnTo>
                  <a:pt x="21879" y="503"/>
                </a:lnTo>
                <a:lnTo>
                  <a:pt x="20595" y="893"/>
                </a:lnTo>
                <a:lnTo>
                  <a:pt x="19367" y="1396"/>
                </a:lnTo>
                <a:lnTo>
                  <a:pt x="18195" y="1954"/>
                </a:lnTo>
                <a:lnTo>
                  <a:pt x="17135" y="2679"/>
                </a:lnTo>
                <a:lnTo>
                  <a:pt x="16074" y="3405"/>
                </a:lnTo>
                <a:lnTo>
                  <a:pt x="15070" y="4242"/>
                </a:lnTo>
                <a:lnTo>
                  <a:pt x="14177" y="5191"/>
                </a:lnTo>
                <a:lnTo>
                  <a:pt x="13340" y="6140"/>
                </a:lnTo>
                <a:lnTo>
                  <a:pt x="12614" y="7200"/>
                </a:lnTo>
                <a:lnTo>
                  <a:pt x="11944" y="8316"/>
                </a:lnTo>
                <a:lnTo>
                  <a:pt x="11386" y="9488"/>
                </a:lnTo>
                <a:lnTo>
                  <a:pt x="10884" y="10716"/>
                </a:lnTo>
                <a:lnTo>
                  <a:pt x="10493" y="12000"/>
                </a:lnTo>
                <a:lnTo>
                  <a:pt x="9935" y="11832"/>
                </a:lnTo>
                <a:lnTo>
                  <a:pt x="9321" y="11721"/>
                </a:lnTo>
                <a:lnTo>
                  <a:pt x="8707" y="11609"/>
                </a:lnTo>
                <a:lnTo>
                  <a:pt x="8038" y="11609"/>
                </a:lnTo>
                <a:lnTo>
                  <a:pt x="7200" y="11665"/>
                </a:lnTo>
                <a:lnTo>
                  <a:pt x="6419" y="11776"/>
                </a:lnTo>
                <a:lnTo>
                  <a:pt x="5638" y="11944"/>
                </a:lnTo>
                <a:lnTo>
                  <a:pt x="4912" y="12223"/>
                </a:lnTo>
                <a:lnTo>
                  <a:pt x="4187" y="12558"/>
                </a:lnTo>
                <a:lnTo>
                  <a:pt x="3517" y="13004"/>
                </a:lnTo>
                <a:lnTo>
                  <a:pt x="2903" y="13451"/>
                </a:lnTo>
                <a:lnTo>
                  <a:pt x="2345" y="13953"/>
                </a:lnTo>
                <a:lnTo>
                  <a:pt x="1843" y="14511"/>
                </a:lnTo>
                <a:lnTo>
                  <a:pt x="1396" y="15125"/>
                </a:lnTo>
                <a:lnTo>
                  <a:pt x="950" y="15795"/>
                </a:lnTo>
                <a:lnTo>
                  <a:pt x="615" y="16520"/>
                </a:lnTo>
                <a:lnTo>
                  <a:pt x="336" y="17246"/>
                </a:lnTo>
                <a:lnTo>
                  <a:pt x="168" y="18027"/>
                </a:lnTo>
                <a:lnTo>
                  <a:pt x="57" y="18809"/>
                </a:lnTo>
                <a:lnTo>
                  <a:pt x="1" y="19646"/>
                </a:lnTo>
                <a:lnTo>
                  <a:pt x="1" y="20260"/>
                </a:lnTo>
                <a:lnTo>
                  <a:pt x="112" y="20929"/>
                </a:lnTo>
                <a:lnTo>
                  <a:pt x="224" y="21487"/>
                </a:lnTo>
                <a:lnTo>
                  <a:pt x="391" y="22101"/>
                </a:lnTo>
                <a:lnTo>
                  <a:pt x="56035" y="22101"/>
                </a:lnTo>
                <a:lnTo>
                  <a:pt x="56035" y="21878"/>
                </a:lnTo>
                <a:lnTo>
                  <a:pt x="56035" y="21432"/>
                </a:lnTo>
                <a:lnTo>
                  <a:pt x="55923" y="21041"/>
                </a:lnTo>
                <a:lnTo>
                  <a:pt x="55867" y="20594"/>
                </a:lnTo>
                <a:lnTo>
                  <a:pt x="55700" y="20204"/>
                </a:lnTo>
                <a:lnTo>
                  <a:pt x="55532" y="19869"/>
                </a:lnTo>
                <a:lnTo>
                  <a:pt x="55309" y="19534"/>
                </a:lnTo>
                <a:lnTo>
                  <a:pt x="55086" y="19199"/>
                </a:lnTo>
                <a:lnTo>
                  <a:pt x="54807" y="18864"/>
                </a:lnTo>
                <a:lnTo>
                  <a:pt x="54472" y="18585"/>
                </a:lnTo>
                <a:lnTo>
                  <a:pt x="54137" y="18362"/>
                </a:lnTo>
                <a:lnTo>
                  <a:pt x="53802" y="18139"/>
                </a:lnTo>
                <a:lnTo>
                  <a:pt x="53467" y="17971"/>
                </a:lnTo>
                <a:lnTo>
                  <a:pt x="53077" y="17804"/>
                </a:lnTo>
                <a:lnTo>
                  <a:pt x="52630" y="17748"/>
                </a:lnTo>
                <a:lnTo>
                  <a:pt x="52239" y="17636"/>
                </a:lnTo>
                <a:lnTo>
                  <a:pt x="51793" y="17636"/>
                </a:lnTo>
                <a:lnTo>
                  <a:pt x="51123" y="17692"/>
                </a:lnTo>
                <a:lnTo>
                  <a:pt x="50509" y="17804"/>
                </a:lnTo>
                <a:lnTo>
                  <a:pt x="49951" y="18027"/>
                </a:lnTo>
                <a:lnTo>
                  <a:pt x="49449" y="18362"/>
                </a:lnTo>
                <a:lnTo>
                  <a:pt x="49170" y="17804"/>
                </a:lnTo>
                <a:lnTo>
                  <a:pt x="48835" y="17302"/>
                </a:lnTo>
                <a:lnTo>
                  <a:pt x="48500" y="16799"/>
                </a:lnTo>
                <a:lnTo>
                  <a:pt x="48110" y="16353"/>
                </a:lnTo>
                <a:lnTo>
                  <a:pt x="47719" y="15906"/>
                </a:lnTo>
                <a:lnTo>
                  <a:pt x="47272" y="15516"/>
                </a:lnTo>
                <a:lnTo>
                  <a:pt x="46826" y="15125"/>
                </a:lnTo>
                <a:lnTo>
                  <a:pt x="46324" y="14790"/>
                </a:lnTo>
                <a:lnTo>
                  <a:pt x="45821" y="14455"/>
                </a:lnTo>
                <a:lnTo>
                  <a:pt x="45263" y="14176"/>
                </a:lnTo>
                <a:lnTo>
                  <a:pt x="44705" y="13953"/>
                </a:lnTo>
                <a:lnTo>
                  <a:pt x="44091" y="13786"/>
                </a:lnTo>
                <a:lnTo>
                  <a:pt x="43533" y="13618"/>
                </a:lnTo>
                <a:lnTo>
                  <a:pt x="42919" y="13507"/>
                </a:lnTo>
                <a:lnTo>
                  <a:pt x="42249" y="13395"/>
                </a:lnTo>
                <a:lnTo>
                  <a:pt x="41580" y="13395"/>
                </a:lnTo>
                <a:lnTo>
                  <a:pt x="41301" y="12000"/>
                </a:lnTo>
                <a:lnTo>
                  <a:pt x="40854" y="10660"/>
                </a:lnTo>
                <a:lnTo>
                  <a:pt x="40352" y="9321"/>
                </a:lnTo>
                <a:lnTo>
                  <a:pt x="39738" y="8093"/>
                </a:lnTo>
                <a:lnTo>
                  <a:pt x="39012" y="6921"/>
                </a:lnTo>
                <a:lnTo>
                  <a:pt x="38175" y="5805"/>
                </a:lnTo>
                <a:lnTo>
                  <a:pt x="37282" y="4800"/>
                </a:lnTo>
                <a:lnTo>
                  <a:pt x="36278" y="3851"/>
                </a:lnTo>
                <a:lnTo>
                  <a:pt x="35161" y="3014"/>
                </a:lnTo>
                <a:lnTo>
                  <a:pt x="34045" y="2233"/>
                </a:lnTo>
                <a:lnTo>
                  <a:pt x="32817" y="1563"/>
                </a:lnTo>
                <a:lnTo>
                  <a:pt x="31534" y="1005"/>
                </a:lnTo>
                <a:lnTo>
                  <a:pt x="30194" y="614"/>
                </a:lnTo>
                <a:lnTo>
                  <a:pt x="28799" y="279"/>
                </a:lnTo>
                <a:lnTo>
                  <a:pt x="27348" y="56"/>
                </a:lnTo>
                <a:lnTo>
                  <a:pt x="26622" y="0"/>
                </a:lnTo>
                <a:close/>
              </a:path>
            </a:pathLst>
          </a:custGeom>
          <a:solidFill>
            <a:srgbClr val="FFD300">
              <a:alpha val="28080"/>
            </a:srgbClr>
          </a:soli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234" name="Shape 234"/>
          <p:cNvSpPr/>
          <p:nvPr/>
        </p:nvSpPr>
        <p:spPr>
          <a:xfrm flipH="1">
            <a:off x="8211627" y="884250"/>
            <a:ext cx="1008573" cy="393594"/>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solidFill>
            <a:srgbClr val="FFD300">
              <a:alpha val="2808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5" name="Shape 235"/>
          <p:cNvSpPr/>
          <p:nvPr/>
        </p:nvSpPr>
        <p:spPr>
          <a:xfrm>
            <a:off x="7261900" y="364975"/>
            <a:ext cx="1693944" cy="607166"/>
          </a:xfrm>
          <a:custGeom>
            <a:pathLst>
              <a:path extrusionOk="0" h="26566" w="74117">
                <a:moveTo>
                  <a:pt x="43979" y="0"/>
                </a:moveTo>
                <a:lnTo>
                  <a:pt x="42472" y="56"/>
                </a:lnTo>
                <a:lnTo>
                  <a:pt x="41021" y="279"/>
                </a:lnTo>
                <a:lnTo>
                  <a:pt x="39570" y="558"/>
                </a:lnTo>
                <a:lnTo>
                  <a:pt x="38175" y="1005"/>
                </a:lnTo>
                <a:lnTo>
                  <a:pt x="36835" y="1507"/>
                </a:lnTo>
                <a:lnTo>
                  <a:pt x="35551" y="2177"/>
                </a:lnTo>
                <a:lnTo>
                  <a:pt x="34324" y="2902"/>
                </a:lnTo>
                <a:lnTo>
                  <a:pt x="33207" y="3739"/>
                </a:lnTo>
                <a:lnTo>
                  <a:pt x="32147" y="4632"/>
                </a:lnTo>
                <a:lnTo>
                  <a:pt x="31142" y="5637"/>
                </a:lnTo>
                <a:lnTo>
                  <a:pt x="30194" y="6753"/>
                </a:lnTo>
                <a:lnTo>
                  <a:pt x="29412" y="7869"/>
                </a:lnTo>
                <a:lnTo>
                  <a:pt x="28687" y="9097"/>
                </a:lnTo>
                <a:lnTo>
                  <a:pt x="28017" y="10381"/>
                </a:lnTo>
                <a:lnTo>
                  <a:pt x="27515" y="11720"/>
                </a:lnTo>
                <a:lnTo>
                  <a:pt x="27124" y="13115"/>
                </a:lnTo>
                <a:lnTo>
                  <a:pt x="26287" y="12557"/>
                </a:lnTo>
                <a:lnTo>
                  <a:pt x="25450" y="11999"/>
                </a:lnTo>
                <a:lnTo>
                  <a:pt x="24557" y="11553"/>
                </a:lnTo>
                <a:lnTo>
                  <a:pt x="23608" y="11218"/>
                </a:lnTo>
                <a:lnTo>
                  <a:pt x="22659" y="10883"/>
                </a:lnTo>
                <a:lnTo>
                  <a:pt x="21655" y="10660"/>
                </a:lnTo>
                <a:lnTo>
                  <a:pt x="20594" y="10548"/>
                </a:lnTo>
                <a:lnTo>
                  <a:pt x="19534" y="10492"/>
                </a:lnTo>
                <a:lnTo>
                  <a:pt x="18418" y="10548"/>
                </a:lnTo>
                <a:lnTo>
                  <a:pt x="17301" y="10716"/>
                </a:lnTo>
                <a:lnTo>
                  <a:pt x="16241" y="10939"/>
                </a:lnTo>
                <a:lnTo>
                  <a:pt x="15236" y="11274"/>
                </a:lnTo>
                <a:lnTo>
                  <a:pt x="14232" y="11720"/>
                </a:lnTo>
                <a:lnTo>
                  <a:pt x="13339" y="12222"/>
                </a:lnTo>
                <a:lnTo>
                  <a:pt x="12446" y="12781"/>
                </a:lnTo>
                <a:lnTo>
                  <a:pt x="11609" y="13450"/>
                </a:lnTo>
                <a:lnTo>
                  <a:pt x="10827" y="14176"/>
                </a:lnTo>
                <a:lnTo>
                  <a:pt x="10158" y="14957"/>
                </a:lnTo>
                <a:lnTo>
                  <a:pt x="9488" y="15794"/>
                </a:lnTo>
                <a:lnTo>
                  <a:pt x="8930" y="16687"/>
                </a:lnTo>
                <a:lnTo>
                  <a:pt x="8428" y="17636"/>
                </a:lnTo>
                <a:lnTo>
                  <a:pt x="8037" y="18641"/>
                </a:lnTo>
                <a:lnTo>
                  <a:pt x="7758" y="19645"/>
                </a:lnTo>
                <a:lnTo>
                  <a:pt x="7535" y="20706"/>
                </a:lnTo>
                <a:lnTo>
                  <a:pt x="6809" y="20594"/>
                </a:lnTo>
                <a:lnTo>
                  <a:pt x="6028" y="20538"/>
                </a:lnTo>
                <a:lnTo>
                  <a:pt x="5414" y="20594"/>
                </a:lnTo>
                <a:lnTo>
                  <a:pt x="4800" y="20650"/>
                </a:lnTo>
                <a:lnTo>
                  <a:pt x="4242" y="20817"/>
                </a:lnTo>
                <a:lnTo>
                  <a:pt x="3684" y="20985"/>
                </a:lnTo>
                <a:lnTo>
                  <a:pt x="3181" y="21264"/>
                </a:lnTo>
                <a:lnTo>
                  <a:pt x="2679" y="21543"/>
                </a:lnTo>
                <a:lnTo>
                  <a:pt x="2177" y="21933"/>
                </a:lnTo>
                <a:lnTo>
                  <a:pt x="1786" y="22324"/>
                </a:lnTo>
                <a:lnTo>
                  <a:pt x="1395" y="22715"/>
                </a:lnTo>
                <a:lnTo>
                  <a:pt x="1005" y="23217"/>
                </a:lnTo>
                <a:lnTo>
                  <a:pt x="726" y="23719"/>
                </a:lnTo>
                <a:lnTo>
                  <a:pt x="447" y="24222"/>
                </a:lnTo>
                <a:lnTo>
                  <a:pt x="279" y="24780"/>
                </a:lnTo>
                <a:lnTo>
                  <a:pt x="112" y="25338"/>
                </a:lnTo>
                <a:lnTo>
                  <a:pt x="56" y="25952"/>
                </a:lnTo>
                <a:lnTo>
                  <a:pt x="0" y="26566"/>
                </a:lnTo>
                <a:lnTo>
                  <a:pt x="73782" y="26566"/>
                </a:lnTo>
                <a:lnTo>
                  <a:pt x="73949" y="25896"/>
                </a:lnTo>
                <a:lnTo>
                  <a:pt x="74005" y="25226"/>
                </a:lnTo>
                <a:lnTo>
                  <a:pt x="74117" y="24557"/>
                </a:lnTo>
                <a:lnTo>
                  <a:pt x="74117" y="23887"/>
                </a:lnTo>
                <a:lnTo>
                  <a:pt x="74061" y="22771"/>
                </a:lnTo>
                <a:lnTo>
                  <a:pt x="73893" y="21654"/>
                </a:lnTo>
                <a:lnTo>
                  <a:pt x="73614" y="20650"/>
                </a:lnTo>
                <a:lnTo>
                  <a:pt x="73279" y="19645"/>
                </a:lnTo>
                <a:lnTo>
                  <a:pt x="72777" y="18696"/>
                </a:lnTo>
                <a:lnTo>
                  <a:pt x="72275" y="17748"/>
                </a:lnTo>
                <a:lnTo>
                  <a:pt x="71605" y="16911"/>
                </a:lnTo>
                <a:lnTo>
                  <a:pt x="70935" y="16129"/>
                </a:lnTo>
                <a:lnTo>
                  <a:pt x="70154" y="15459"/>
                </a:lnTo>
                <a:lnTo>
                  <a:pt x="69317" y="14790"/>
                </a:lnTo>
                <a:lnTo>
                  <a:pt x="68368" y="14287"/>
                </a:lnTo>
                <a:lnTo>
                  <a:pt x="67419" y="13785"/>
                </a:lnTo>
                <a:lnTo>
                  <a:pt x="66415" y="13450"/>
                </a:lnTo>
                <a:lnTo>
                  <a:pt x="65410" y="13171"/>
                </a:lnTo>
                <a:lnTo>
                  <a:pt x="64294" y="13004"/>
                </a:lnTo>
                <a:lnTo>
                  <a:pt x="63178" y="12948"/>
                </a:lnTo>
                <a:lnTo>
                  <a:pt x="62006" y="13004"/>
                </a:lnTo>
                <a:lnTo>
                  <a:pt x="60889" y="13171"/>
                </a:lnTo>
                <a:lnTo>
                  <a:pt x="60443" y="11776"/>
                </a:lnTo>
                <a:lnTo>
                  <a:pt x="59941" y="10437"/>
                </a:lnTo>
                <a:lnTo>
                  <a:pt x="59327" y="9153"/>
                </a:lnTo>
                <a:lnTo>
                  <a:pt x="58601" y="7925"/>
                </a:lnTo>
                <a:lnTo>
                  <a:pt x="57764" y="6753"/>
                </a:lnTo>
                <a:lnTo>
                  <a:pt x="56871" y="5693"/>
                </a:lnTo>
                <a:lnTo>
                  <a:pt x="55866" y="4688"/>
                </a:lnTo>
                <a:lnTo>
                  <a:pt x="54806" y="3739"/>
                </a:lnTo>
                <a:lnTo>
                  <a:pt x="53634" y="2902"/>
                </a:lnTo>
                <a:lnTo>
                  <a:pt x="52406" y="2177"/>
                </a:lnTo>
                <a:lnTo>
                  <a:pt x="51123" y="1507"/>
                </a:lnTo>
                <a:lnTo>
                  <a:pt x="49783" y="1005"/>
                </a:lnTo>
                <a:lnTo>
                  <a:pt x="48388" y="558"/>
                </a:lnTo>
                <a:lnTo>
                  <a:pt x="46993" y="279"/>
                </a:lnTo>
                <a:lnTo>
                  <a:pt x="45486" y="56"/>
                </a:lnTo>
                <a:lnTo>
                  <a:pt x="43979" y="0"/>
                </a:lnTo>
                <a:close/>
              </a:path>
            </a:pathLst>
          </a:custGeom>
          <a:solidFill>
            <a:srgbClr val="FFD300">
              <a:alpha val="2808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6" name="Shape 236"/>
          <p:cNvSpPr/>
          <p:nvPr/>
        </p:nvSpPr>
        <p:spPr>
          <a:xfrm>
            <a:off x="-77675" y="205976"/>
            <a:ext cx="802982" cy="313325"/>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solidFill>
            <a:srgbClr val="FFD300">
              <a:alpha val="2808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Night - No city">
  <p:cSld name="BLANK_1_1_2">
    <p:bg>
      <p:bgPr>
        <a:gradFill>
          <a:gsLst>
            <a:gs pos="0">
              <a:srgbClr val="002E8C"/>
            </a:gs>
            <a:gs pos="75000">
              <a:srgbClr val="8235D7"/>
            </a:gs>
            <a:gs pos="100000">
              <a:srgbClr val="A354EC"/>
            </a:gs>
          </a:gsLst>
          <a:lin ang="5400700" scaled="0"/>
        </a:gradFill>
      </p:bgPr>
    </p:bg>
    <p:spTree>
      <p:nvGrpSpPr>
        <p:cNvPr id="237" name="Shape 237"/>
        <p:cNvGrpSpPr/>
        <p:nvPr/>
      </p:nvGrpSpPr>
      <p:grpSpPr>
        <a:xfrm>
          <a:off x="0" y="0"/>
          <a:ext cx="0" cy="0"/>
          <a:chOff x="0" y="0"/>
          <a:chExt cx="0" cy="0"/>
        </a:xfrm>
      </p:grpSpPr>
      <p:sp>
        <p:nvSpPr>
          <p:cNvPr id="238" name="Shape 238"/>
          <p:cNvSpPr txBox="1"/>
          <p:nvPr>
            <p:ph idx="12" type="sldNum"/>
          </p:nvPr>
        </p:nvSpPr>
        <p:spPr>
          <a:xfrm>
            <a:off x="8540298" y="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grpSp>
        <p:nvGrpSpPr>
          <p:cNvPr id="239" name="Shape 239"/>
          <p:cNvGrpSpPr/>
          <p:nvPr/>
        </p:nvGrpSpPr>
        <p:grpSpPr>
          <a:xfrm>
            <a:off x="108975" y="136375"/>
            <a:ext cx="8700575" cy="2077800"/>
            <a:chOff x="108975" y="136375"/>
            <a:chExt cx="8700575" cy="2077800"/>
          </a:xfrm>
        </p:grpSpPr>
        <p:sp>
          <p:nvSpPr>
            <p:cNvPr id="240" name="Shape 240"/>
            <p:cNvSpPr/>
            <p:nvPr/>
          </p:nvSpPr>
          <p:spPr>
            <a:xfrm>
              <a:off x="257822" y="664847"/>
              <a:ext cx="96600" cy="91800"/>
            </a:xfrm>
            <a:prstGeom prst="star5">
              <a:avLst>
                <a:gd fmla="val 2376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1" name="Shape 241"/>
            <p:cNvSpPr/>
            <p:nvPr/>
          </p:nvSpPr>
          <p:spPr>
            <a:xfrm>
              <a:off x="7696847" y="205972"/>
              <a:ext cx="96600" cy="91800"/>
            </a:xfrm>
            <a:prstGeom prst="star5">
              <a:avLst>
                <a:gd fmla="val 2376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2" name="Shape 242"/>
            <p:cNvSpPr/>
            <p:nvPr/>
          </p:nvSpPr>
          <p:spPr>
            <a:xfrm>
              <a:off x="2565622" y="316734"/>
              <a:ext cx="96600" cy="91800"/>
            </a:xfrm>
            <a:prstGeom prst="star5">
              <a:avLst>
                <a:gd fmla="val 2376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3" name="Shape 243"/>
            <p:cNvSpPr/>
            <p:nvPr/>
          </p:nvSpPr>
          <p:spPr>
            <a:xfrm>
              <a:off x="6204722" y="756647"/>
              <a:ext cx="96600" cy="91800"/>
            </a:xfrm>
            <a:prstGeom prst="star5">
              <a:avLst>
                <a:gd fmla="val 2376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4" name="Shape 244"/>
            <p:cNvSpPr/>
            <p:nvPr/>
          </p:nvSpPr>
          <p:spPr>
            <a:xfrm>
              <a:off x="5854297" y="519297"/>
              <a:ext cx="96600" cy="91800"/>
            </a:xfrm>
            <a:prstGeom prst="star5">
              <a:avLst>
                <a:gd fmla="val 2376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5" name="Shape 245"/>
            <p:cNvSpPr/>
            <p:nvPr/>
          </p:nvSpPr>
          <p:spPr>
            <a:xfrm>
              <a:off x="2439850" y="441175"/>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6" name="Shape 246"/>
            <p:cNvSpPr/>
            <p:nvPr/>
          </p:nvSpPr>
          <p:spPr>
            <a:xfrm>
              <a:off x="2930200" y="543450"/>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7" name="Shape 247"/>
            <p:cNvSpPr/>
            <p:nvPr/>
          </p:nvSpPr>
          <p:spPr>
            <a:xfrm>
              <a:off x="354425" y="848450"/>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8" name="Shape 248"/>
            <p:cNvSpPr/>
            <p:nvPr/>
          </p:nvSpPr>
          <p:spPr>
            <a:xfrm>
              <a:off x="1726575" y="297775"/>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9" name="Shape 249"/>
            <p:cNvSpPr/>
            <p:nvPr/>
          </p:nvSpPr>
          <p:spPr>
            <a:xfrm>
              <a:off x="5854300" y="780800"/>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0" name="Shape 250"/>
            <p:cNvSpPr/>
            <p:nvPr/>
          </p:nvSpPr>
          <p:spPr>
            <a:xfrm>
              <a:off x="7504575" y="340875"/>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1" name="Shape 251"/>
            <p:cNvSpPr/>
            <p:nvPr/>
          </p:nvSpPr>
          <p:spPr>
            <a:xfrm>
              <a:off x="8019650" y="1074875"/>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2" name="Shape 252"/>
            <p:cNvSpPr/>
            <p:nvPr/>
          </p:nvSpPr>
          <p:spPr>
            <a:xfrm>
              <a:off x="1623713" y="393600"/>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3" name="Shape 253"/>
            <p:cNvSpPr/>
            <p:nvPr/>
          </p:nvSpPr>
          <p:spPr>
            <a:xfrm>
              <a:off x="4269025" y="393600"/>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4" name="Shape 254"/>
            <p:cNvSpPr/>
            <p:nvPr/>
          </p:nvSpPr>
          <p:spPr>
            <a:xfrm>
              <a:off x="3226225" y="1059300"/>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5" name="Shape 255"/>
            <p:cNvSpPr/>
            <p:nvPr/>
          </p:nvSpPr>
          <p:spPr>
            <a:xfrm>
              <a:off x="8621025" y="1808575"/>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6" name="Shape 256"/>
            <p:cNvSpPr/>
            <p:nvPr/>
          </p:nvSpPr>
          <p:spPr>
            <a:xfrm>
              <a:off x="1236350" y="1631250"/>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7" name="Shape 257"/>
            <p:cNvSpPr/>
            <p:nvPr/>
          </p:nvSpPr>
          <p:spPr>
            <a:xfrm>
              <a:off x="4421050" y="517375"/>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8" name="Shape 258"/>
            <p:cNvSpPr/>
            <p:nvPr/>
          </p:nvSpPr>
          <p:spPr>
            <a:xfrm>
              <a:off x="534850" y="2041375"/>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9" name="Shape 259"/>
            <p:cNvSpPr/>
            <p:nvPr/>
          </p:nvSpPr>
          <p:spPr>
            <a:xfrm>
              <a:off x="8231050" y="1660375"/>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0" name="Shape 260"/>
            <p:cNvSpPr/>
            <p:nvPr/>
          </p:nvSpPr>
          <p:spPr>
            <a:xfrm>
              <a:off x="4269025" y="5173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1" name="Shape 261"/>
            <p:cNvSpPr/>
            <p:nvPr/>
          </p:nvSpPr>
          <p:spPr>
            <a:xfrm>
              <a:off x="5564425" y="6697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2" name="Shape 262"/>
            <p:cNvSpPr/>
            <p:nvPr/>
          </p:nvSpPr>
          <p:spPr>
            <a:xfrm>
              <a:off x="3126025" y="6697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3" name="Shape 263"/>
            <p:cNvSpPr/>
            <p:nvPr/>
          </p:nvSpPr>
          <p:spPr>
            <a:xfrm>
              <a:off x="3583225" y="2887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4" name="Shape 264"/>
            <p:cNvSpPr/>
            <p:nvPr/>
          </p:nvSpPr>
          <p:spPr>
            <a:xfrm>
              <a:off x="5335825" y="1363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5" name="Shape 265"/>
            <p:cNvSpPr/>
            <p:nvPr/>
          </p:nvSpPr>
          <p:spPr>
            <a:xfrm>
              <a:off x="7469425" y="2125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6" name="Shape 266"/>
            <p:cNvSpPr/>
            <p:nvPr/>
          </p:nvSpPr>
          <p:spPr>
            <a:xfrm>
              <a:off x="7926625" y="12031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7" name="Shape 267"/>
            <p:cNvSpPr/>
            <p:nvPr/>
          </p:nvSpPr>
          <p:spPr>
            <a:xfrm>
              <a:off x="8460025" y="15841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8" name="Shape 268"/>
            <p:cNvSpPr/>
            <p:nvPr/>
          </p:nvSpPr>
          <p:spPr>
            <a:xfrm>
              <a:off x="7088425" y="14317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9" name="Shape 269"/>
            <p:cNvSpPr/>
            <p:nvPr/>
          </p:nvSpPr>
          <p:spPr>
            <a:xfrm>
              <a:off x="6783625" y="4411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0" name="Shape 270"/>
            <p:cNvSpPr/>
            <p:nvPr/>
          </p:nvSpPr>
          <p:spPr>
            <a:xfrm>
              <a:off x="7774225" y="20413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1" name="Shape 271"/>
            <p:cNvSpPr/>
            <p:nvPr/>
          </p:nvSpPr>
          <p:spPr>
            <a:xfrm>
              <a:off x="763825" y="21937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2" name="Shape 272"/>
            <p:cNvSpPr/>
            <p:nvPr/>
          </p:nvSpPr>
          <p:spPr>
            <a:xfrm>
              <a:off x="611425" y="15079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3" name="Shape 273"/>
            <p:cNvSpPr/>
            <p:nvPr/>
          </p:nvSpPr>
          <p:spPr>
            <a:xfrm>
              <a:off x="2516425" y="10507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4" name="Shape 274"/>
            <p:cNvSpPr/>
            <p:nvPr/>
          </p:nvSpPr>
          <p:spPr>
            <a:xfrm>
              <a:off x="1602025" y="2887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5" name="Shape 275"/>
            <p:cNvSpPr/>
            <p:nvPr/>
          </p:nvSpPr>
          <p:spPr>
            <a:xfrm>
              <a:off x="611425" y="6697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6" name="Shape 276"/>
            <p:cNvSpPr/>
            <p:nvPr/>
          </p:nvSpPr>
          <p:spPr>
            <a:xfrm>
              <a:off x="1369175" y="205975"/>
              <a:ext cx="91800" cy="91800"/>
            </a:xfrm>
            <a:prstGeom prst="star4">
              <a:avLst>
                <a:gd fmla="val 12500" name="adj"/>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7" name="Shape 277"/>
            <p:cNvSpPr/>
            <p:nvPr/>
          </p:nvSpPr>
          <p:spPr>
            <a:xfrm>
              <a:off x="3731375" y="586975"/>
              <a:ext cx="91800" cy="91800"/>
            </a:xfrm>
            <a:prstGeom prst="star4">
              <a:avLst>
                <a:gd fmla="val 12500" name="adj"/>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8" name="Shape 278"/>
            <p:cNvSpPr/>
            <p:nvPr/>
          </p:nvSpPr>
          <p:spPr>
            <a:xfrm>
              <a:off x="6327150" y="205975"/>
              <a:ext cx="91800" cy="91800"/>
            </a:xfrm>
            <a:prstGeom prst="star4">
              <a:avLst>
                <a:gd fmla="val 12500" name="adj"/>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9" name="Shape 279"/>
            <p:cNvSpPr/>
            <p:nvPr/>
          </p:nvSpPr>
          <p:spPr>
            <a:xfrm>
              <a:off x="7504575" y="1238575"/>
              <a:ext cx="91800" cy="91800"/>
            </a:xfrm>
            <a:prstGeom prst="star4">
              <a:avLst>
                <a:gd fmla="val 12500" name="adj"/>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0" name="Shape 280"/>
            <p:cNvSpPr/>
            <p:nvPr/>
          </p:nvSpPr>
          <p:spPr>
            <a:xfrm>
              <a:off x="108975" y="1760275"/>
              <a:ext cx="91800" cy="91800"/>
            </a:xfrm>
            <a:prstGeom prst="star4">
              <a:avLst>
                <a:gd fmla="val 12500" name="adj"/>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1" name="Shape 281"/>
            <p:cNvSpPr/>
            <p:nvPr/>
          </p:nvSpPr>
          <p:spPr>
            <a:xfrm>
              <a:off x="8717750" y="481675"/>
              <a:ext cx="91800" cy="91800"/>
            </a:xfrm>
            <a:prstGeom prst="star4">
              <a:avLst>
                <a:gd fmla="val 12500" name="adj"/>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282" name="Shape 282"/>
          <p:cNvSpPr/>
          <p:nvPr/>
        </p:nvSpPr>
        <p:spPr>
          <a:xfrm>
            <a:off x="532100" y="441174"/>
            <a:ext cx="1452007" cy="572718"/>
          </a:xfrm>
          <a:custGeom>
            <a:pathLst>
              <a:path extrusionOk="0" h="22102" w="56035">
                <a:moveTo>
                  <a:pt x="25897" y="0"/>
                </a:moveTo>
                <a:lnTo>
                  <a:pt x="24502" y="56"/>
                </a:lnTo>
                <a:lnTo>
                  <a:pt x="23162" y="224"/>
                </a:lnTo>
                <a:lnTo>
                  <a:pt x="21879" y="503"/>
                </a:lnTo>
                <a:lnTo>
                  <a:pt x="20595" y="893"/>
                </a:lnTo>
                <a:lnTo>
                  <a:pt x="19367" y="1396"/>
                </a:lnTo>
                <a:lnTo>
                  <a:pt x="18195" y="1954"/>
                </a:lnTo>
                <a:lnTo>
                  <a:pt x="17135" y="2679"/>
                </a:lnTo>
                <a:lnTo>
                  <a:pt x="16074" y="3405"/>
                </a:lnTo>
                <a:lnTo>
                  <a:pt x="15070" y="4242"/>
                </a:lnTo>
                <a:lnTo>
                  <a:pt x="14177" y="5191"/>
                </a:lnTo>
                <a:lnTo>
                  <a:pt x="13340" y="6140"/>
                </a:lnTo>
                <a:lnTo>
                  <a:pt x="12614" y="7200"/>
                </a:lnTo>
                <a:lnTo>
                  <a:pt x="11944" y="8316"/>
                </a:lnTo>
                <a:lnTo>
                  <a:pt x="11386" y="9488"/>
                </a:lnTo>
                <a:lnTo>
                  <a:pt x="10884" y="10716"/>
                </a:lnTo>
                <a:lnTo>
                  <a:pt x="10493" y="12000"/>
                </a:lnTo>
                <a:lnTo>
                  <a:pt x="9935" y="11832"/>
                </a:lnTo>
                <a:lnTo>
                  <a:pt x="9321" y="11721"/>
                </a:lnTo>
                <a:lnTo>
                  <a:pt x="8707" y="11609"/>
                </a:lnTo>
                <a:lnTo>
                  <a:pt x="8038" y="11609"/>
                </a:lnTo>
                <a:lnTo>
                  <a:pt x="7200" y="11665"/>
                </a:lnTo>
                <a:lnTo>
                  <a:pt x="6419" y="11776"/>
                </a:lnTo>
                <a:lnTo>
                  <a:pt x="5638" y="11944"/>
                </a:lnTo>
                <a:lnTo>
                  <a:pt x="4912" y="12223"/>
                </a:lnTo>
                <a:lnTo>
                  <a:pt x="4187" y="12558"/>
                </a:lnTo>
                <a:lnTo>
                  <a:pt x="3517" y="13004"/>
                </a:lnTo>
                <a:lnTo>
                  <a:pt x="2903" y="13451"/>
                </a:lnTo>
                <a:lnTo>
                  <a:pt x="2345" y="13953"/>
                </a:lnTo>
                <a:lnTo>
                  <a:pt x="1843" y="14511"/>
                </a:lnTo>
                <a:lnTo>
                  <a:pt x="1396" y="15125"/>
                </a:lnTo>
                <a:lnTo>
                  <a:pt x="950" y="15795"/>
                </a:lnTo>
                <a:lnTo>
                  <a:pt x="615" y="16520"/>
                </a:lnTo>
                <a:lnTo>
                  <a:pt x="336" y="17246"/>
                </a:lnTo>
                <a:lnTo>
                  <a:pt x="168" y="18027"/>
                </a:lnTo>
                <a:lnTo>
                  <a:pt x="57" y="18809"/>
                </a:lnTo>
                <a:lnTo>
                  <a:pt x="1" y="19646"/>
                </a:lnTo>
                <a:lnTo>
                  <a:pt x="1" y="20260"/>
                </a:lnTo>
                <a:lnTo>
                  <a:pt x="112" y="20929"/>
                </a:lnTo>
                <a:lnTo>
                  <a:pt x="224" y="21487"/>
                </a:lnTo>
                <a:lnTo>
                  <a:pt x="391" y="22101"/>
                </a:lnTo>
                <a:lnTo>
                  <a:pt x="56035" y="22101"/>
                </a:lnTo>
                <a:lnTo>
                  <a:pt x="56035" y="21878"/>
                </a:lnTo>
                <a:lnTo>
                  <a:pt x="56035" y="21432"/>
                </a:lnTo>
                <a:lnTo>
                  <a:pt x="55923" y="21041"/>
                </a:lnTo>
                <a:lnTo>
                  <a:pt x="55867" y="20594"/>
                </a:lnTo>
                <a:lnTo>
                  <a:pt x="55700" y="20204"/>
                </a:lnTo>
                <a:lnTo>
                  <a:pt x="55532" y="19869"/>
                </a:lnTo>
                <a:lnTo>
                  <a:pt x="55309" y="19534"/>
                </a:lnTo>
                <a:lnTo>
                  <a:pt x="55086" y="19199"/>
                </a:lnTo>
                <a:lnTo>
                  <a:pt x="54807" y="18864"/>
                </a:lnTo>
                <a:lnTo>
                  <a:pt x="54472" y="18585"/>
                </a:lnTo>
                <a:lnTo>
                  <a:pt x="54137" y="18362"/>
                </a:lnTo>
                <a:lnTo>
                  <a:pt x="53802" y="18139"/>
                </a:lnTo>
                <a:lnTo>
                  <a:pt x="53467" y="17971"/>
                </a:lnTo>
                <a:lnTo>
                  <a:pt x="53077" y="17804"/>
                </a:lnTo>
                <a:lnTo>
                  <a:pt x="52630" y="17748"/>
                </a:lnTo>
                <a:lnTo>
                  <a:pt x="52239" y="17636"/>
                </a:lnTo>
                <a:lnTo>
                  <a:pt x="51793" y="17636"/>
                </a:lnTo>
                <a:lnTo>
                  <a:pt x="51123" y="17692"/>
                </a:lnTo>
                <a:lnTo>
                  <a:pt x="50509" y="17804"/>
                </a:lnTo>
                <a:lnTo>
                  <a:pt x="49951" y="18027"/>
                </a:lnTo>
                <a:lnTo>
                  <a:pt x="49449" y="18362"/>
                </a:lnTo>
                <a:lnTo>
                  <a:pt x="49170" y="17804"/>
                </a:lnTo>
                <a:lnTo>
                  <a:pt x="48835" y="17302"/>
                </a:lnTo>
                <a:lnTo>
                  <a:pt x="48500" y="16799"/>
                </a:lnTo>
                <a:lnTo>
                  <a:pt x="48110" y="16353"/>
                </a:lnTo>
                <a:lnTo>
                  <a:pt x="47719" y="15906"/>
                </a:lnTo>
                <a:lnTo>
                  <a:pt x="47272" y="15516"/>
                </a:lnTo>
                <a:lnTo>
                  <a:pt x="46826" y="15125"/>
                </a:lnTo>
                <a:lnTo>
                  <a:pt x="46324" y="14790"/>
                </a:lnTo>
                <a:lnTo>
                  <a:pt x="45821" y="14455"/>
                </a:lnTo>
                <a:lnTo>
                  <a:pt x="45263" y="14176"/>
                </a:lnTo>
                <a:lnTo>
                  <a:pt x="44705" y="13953"/>
                </a:lnTo>
                <a:lnTo>
                  <a:pt x="44091" y="13786"/>
                </a:lnTo>
                <a:lnTo>
                  <a:pt x="43533" y="13618"/>
                </a:lnTo>
                <a:lnTo>
                  <a:pt x="42919" y="13507"/>
                </a:lnTo>
                <a:lnTo>
                  <a:pt x="42249" y="13395"/>
                </a:lnTo>
                <a:lnTo>
                  <a:pt x="41580" y="13395"/>
                </a:lnTo>
                <a:lnTo>
                  <a:pt x="41301" y="12000"/>
                </a:lnTo>
                <a:lnTo>
                  <a:pt x="40854" y="10660"/>
                </a:lnTo>
                <a:lnTo>
                  <a:pt x="40352" y="9321"/>
                </a:lnTo>
                <a:lnTo>
                  <a:pt x="39738" y="8093"/>
                </a:lnTo>
                <a:lnTo>
                  <a:pt x="39012" y="6921"/>
                </a:lnTo>
                <a:lnTo>
                  <a:pt x="38175" y="5805"/>
                </a:lnTo>
                <a:lnTo>
                  <a:pt x="37282" y="4800"/>
                </a:lnTo>
                <a:lnTo>
                  <a:pt x="36278" y="3851"/>
                </a:lnTo>
                <a:lnTo>
                  <a:pt x="35161" y="3014"/>
                </a:lnTo>
                <a:lnTo>
                  <a:pt x="34045" y="2233"/>
                </a:lnTo>
                <a:lnTo>
                  <a:pt x="32817" y="1563"/>
                </a:lnTo>
                <a:lnTo>
                  <a:pt x="31534" y="1005"/>
                </a:lnTo>
                <a:lnTo>
                  <a:pt x="30194" y="614"/>
                </a:lnTo>
                <a:lnTo>
                  <a:pt x="28799" y="279"/>
                </a:lnTo>
                <a:lnTo>
                  <a:pt x="27348" y="56"/>
                </a:lnTo>
                <a:lnTo>
                  <a:pt x="26622" y="0"/>
                </a:lnTo>
                <a:close/>
              </a:path>
            </a:pathLst>
          </a:custGeom>
          <a:solidFill>
            <a:srgbClr val="DDA2EC">
              <a:alpha val="29620"/>
            </a:srgbClr>
          </a:soli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283" name="Shape 283"/>
          <p:cNvSpPr/>
          <p:nvPr/>
        </p:nvSpPr>
        <p:spPr>
          <a:xfrm flipH="1">
            <a:off x="8211627" y="884250"/>
            <a:ext cx="1008573" cy="393594"/>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solidFill>
            <a:srgbClr val="DDA2EC">
              <a:alpha val="2962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4" name="Shape 284"/>
          <p:cNvSpPr/>
          <p:nvPr/>
        </p:nvSpPr>
        <p:spPr>
          <a:xfrm>
            <a:off x="7261900" y="364975"/>
            <a:ext cx="1693944" cy="607166"/>
          </a:xfrm>
          <a:custGeom>
            <a:pathLst>
              <a:path extrusionOk="0" h="26566" w="74117">
                <a:moveTo>
                  <a:pt x="43979" y="0"/>
                </a:moveTo>
                <a:lnTo>
                  <a:pt x="42472" y="56"/>
                </a:lnTo>
                <a:lnTo>
                  <a:pt x="41021" y="279"/>
                </a:lnTo>
                <a:lnTo>
                  <a:pt x="39570" y="558"/>
                </a:lnTo>
                <a:lnTo>
                  <a:pt x="38175" y="1005"/>
                </a:lnTo>
                <a:lnTo>
                  <a:pt x="36835" y="1507"/>
                </a:lnTo>
                <a:lnTo>
                  <a:pt x="35551" y="2177"/>
                </a:lnTo>
                <a:lnTo>
                  <a:pt x="34324" y="2902"/>
                </a:lnTo>
                <a:lnTo>
                  <a:pt x="33207" y="3739"/>
                </a:lnTo>
                <a:lnTo>
                  <a:pt x="32147" y="4632"/>
                </a:lnTo>
                <a:lnTo>
                  <a:pt x="31142" y="5637"/>
                </a:lnTo>
                <a:lnTo>
                  <a:pt x="30194" y="6753"/>
                </a:lnTo>
                <a:lnTo>
                  <a:pt x="29412" y="7869"/>
                </a:lnTo>
                <a:lnTo>
                  <a:pt x="28687" y="9097"/>
                </a:lnTo>
                <a:lnTo>
                  <a:pt x="28017" y="10381"/>
                </a:lnTo>
                <a:lnTo>
                  <a:pt x="27515" y="11720"/>
                </a:lnTo>
                <a:lnTo>
                  <a:pt x="27124" y="13115"/>
                </a:lnTo>
                <a:lnTo>
                  <a:pt x="26287" y="12557"/>
                </a:lnTo>
                <a:lnTo>
                  <a:pt x="25450" y="11999"/>
                </a:lnTo>
                <a:lnTo>
                  <a:pt x="24557" y="11553"/>
                </a:lnTo>
                <a:lnTo>
                  <a:pt x="23608" y="11218"/>
                </a:lnTo>
                <a:lnTo>
                  <a:pt x="22659" y="10883"/>
                </a:lnTo>
                <a:lnTo>
                  <a:pt x="21655" y="10660"/>
                </a:lnTo>
                <a:lnTo>
                  <a:pt x="20594" y="10548"/>
                </a:lnTo>
                <a:lnTo>
                  <a:pt x="19534" y="10492"/>
                </a:lnTo>
                <a:lnTo>
                  <a:pt x="18418" y="10548"/>
                </a:lnTo>
                <a:lnTo>
                  <a:pt x="17301" y="10716"/>
                </a:lnTo>
                <a:lnTo>
                  <a:pt x="16241" y="10939"/>
                </a:lnTo>
                <a:lnTo>
                  <a:pt x="15236" y="11274"/>
                </a:lnTo>
                <a:lnTo>
                  <a:pt x="14232" y="11720"/>
                </a:lnTo>
                <a:lnTo>
                  <a:pt x="13339" y="12222"/>
                </a:lnTo>
                <a:lnTo>
                  <a:pt x="12446" y="12781"/>
                </a:lnTo>
                <a:lnTo>
                  <a:pt x="11609" y="13450"/>
                </a:lnTo>
                <a:lnTo>
                  <a:pt x="10827" y="14176"/>
                </a:lnTo>
                <a:lnTo>
                  <a:pt x="10158" y="14957"/>
                </a:lnTo>
                <a:lnTo>
                  <a:pt x="9488" y="15794"/>
                </a:lnTo>
                <a:lnTo>
                  <a:pt x="8930" y="16687"/>
                </a:lnTo>
                <a:lnTo>
                  <a:pt x="8428" y="17636"/>
                </a:lnTo>
                <a:lnTo>
                  <a:pt x="8037" y="18641"/>
                </a:lnTo>
                <a:lnTo>
                  <a:pt x="7758" y="19645"/>
                </a:lnTo>
                <a:lnTo>
                  <a:pt x="7535" y="20706"/>
                </a:lnTo>
                <a:lnTo>
                  <a:pt x="6809" y="20594"/>
                </a:lnTo>
                <a:lnTo>
                  <a:pt x="6028" y="20538"/>
                </a:lnTo>
                <a:lnTo>
                  <a:pt x="5414" y="20594"/>
                </a:lnTo>
                <a:lnTo>
                  <a:pt x="4800" y="20650"/>
                </a:lnTo>
                <a:lnTo>
                  <a:pt x="4242" y="20817"/>
                </a:lnTo>
                <a:lnTo>
                  <a:pt x="3684" y="20985"/>
                </a:lnTo>
                <a:lnTo>
                  <a:pt x="3181" y="21264"/>
                </a:lnTo>
                <a:lnTo>
                  <a:pt x="2679" y="21543"/>
                </a:lnTo>
                <a:lnTo>
                  <a:pt x="2177" y="21933"/>
                </a:lnTo>
                <a:lnTo>
                  <a:pt x="1786" y="22324"/>
                </a:lnTo>
                <a:lnTo>
                  <a:pt x="1395" y="22715"/>
                </a:lnTo>
                <a:lnTo>
                  <a:pt x="1005" y="23217"/>
                </a:lnTo>
                <a:lnTo>
                  <a:pt x="726" y="23719"/>
                </a:lnTo>
                <a:lnTo>
                  <a:pt x="447" y="24222"/>
                </a:lnTo>
                <a:lnTo>
                  <a:pt x="279" y="24780"/>
                </a:lnTo>
                <a:lnTo>
                  <a:pt x="112" y="25338"/>
                </a:lnTo>
                <a:lnTo>
                  <a:pt x="56" y="25952"/>
                </a:lnTo>
                <a:lnTo>
                  <a:pt x="0" y="26566"/>
                </a:lnTo>
                <a:lnTo>
                  <a:pt x="73782" y="26566"/>
                </a:lnTo>
                <a:lnTo>
                  <a:pt x="73949" y="25896"/>
                </a:lnTo>
                <a:lnTo>
                  <a:pt x="74005" y="25226"/>
                </a:lnTo>
                <a:lnTo>
                  <a:pt x="74117" y="24557"/>
                </a:lnTo>
                <a:lnTo>
                  <a:pt x="74117" y="23887"/>
                </a:lnTo>
                <a:lnTo>
                  <a:pt x="74061" y="22771"/>
                </a:lnTo>
                <a:lnTo>
                  <a:pt x="73893" y="21654"/>
                </a:lnTo>
                <a:lnTo>
                  <a:pt x="73614" y="20650"/>
                </a:lnTo>
                <a:lnTo>
                  <a:pt x="73279" y="19645"/>
                </a:lnTo>
                <a:lnTo>
                  <a:pt x="72777" y="18696"/>
                </a:lnTo>
                <a:lnTo>
                  <a:pt x="72275" y="17748"/>
                </a:lnTo>
                <a:lnTo>
                  <a:pt x="71605" y="16911"/>
                </a:lnTo>
                <a:lnTo>
                  <a:pt x="70935" y="16129"/>
                </a:lnTo>
                <a:lnTo>
                  <a:pt x="70154" y="15459"/>
                </a:lnTo>
                <a:lnTo>
                  <a:pt x="69317" y="14790"/>
                </a:lnTo>
                <a:lnTo>
                  <a:pt x="68368" y="14287"/>
                </a:lnTo>
                <a:lnTo>
                  <a:pt x="67419" y="13785"/>
                </a:lnTo>
                <a:lnTo>
                  <a:pt x="66415" y="13450"/>
                </a:lnTo>
                <a:lnTo>
                  <a:pt x="65410" y="13171"/>
                </a:lnTo>
                <a:lnTo>
                  <a:pt x="64294" y="13004"/>
                </a:lnTo>
                <a:lnTo>
                  <a:pt x="63178" y="12948"/>
                </a:lnTo>
                <a:lnTo>
                  <a:pt x="62006" y="13004"/>
                </a:lnTo>
                <a:lnTo>
                  <a:pt x="60889" y="13171"/>
                </a:lnTo>
                <a:lnTo>
                  <a:pt x="60443" y="11776"/>
                </a:lnTo>
                <a:lnTo>
                  <a:pt x="59941" y="10437"/>
                </a:lnTo>
                <a:lnTo>
                  <a:pt x="59327" y="9153"/>
                </a:lnTo>
                <a:lnTo>
                  <a:pt x="58601" y="7925"/>
                </a:lnTo>
                <a:lnTo>
                  <a:pt x="57764" y="6753"/>
                </a:lnTo>
                <a:lnTo>
                  <a:pt x="56871" y="5693"/>
                </a:lnTo>
                <a:lnTo>
                  <a:pt x="55866" y="4688"/>
                </a:lnTo>
                <a:lnTo>
                  <a:pt x="54806" y="3739"/>
                </a:lnTo>
                <a:lnTo>
                  <a:pt x="53634" y="2902"/>
                </a:lnTo>
                <a:lnTo>
                  <a:pt x="52406" y="2177"/>
                </a:lnTo>
                <a:lnTo>
                  <a:pt x="51123" y="1507"/>
                </a:lnTo>
                <a:lnTo>
                  <a:pt x="49783" y="1005"/>
                </a:lnTo>
                <a:lnTo>
                  <a:pt x="48388" y="558"/>
                </a:lnTo>
                <a:lnTo>
                  <a:pt x="46993" y="279"/>
                </a:lnTo>
                <a:lnTo>
                  <a:pt x="45486" y="56"/>
                </a:lnTo>
                <a:lnTo>
                  <a:pt x="43979" y="0"/>
                </a:lnTo>
                <a:close/>
              </a:path>
            </a:pathLst>
          </a:custGeom>
          <a:solidFill>
            <a:srgbClr val="DDA2EC">
              <a:alpha val="2962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5" name="Shape 285"/>
          <p:cNvSpPr/>
          <p:nvPr/>
        </p:nvSpPr>
        <p:spPr>
          <a:xfrm>
            <a:off x="-77675" y="205976"/>
            <a:ext cx="802982" cy="313325"/>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solidFill>
            <a:srgbClr val="DDA2EC">
              <a:alpha val="2962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Dawn - No city">
  <p:cSld name="BLANK_1_1_1_1">
    <p:bg>
      <p:bgPr>
        <a:gradFill>
          <a:gsLst>
            <a:gs pos="0">
              <a:srgbClr val="6699FF"/>
            </a:gs>
            <a:gs pos="68800">
              <a:srgbClr val="FFCCCC"/>
            </a:gs>
            <a:gs pos="100000">
              <a:srgbClr val="FFFFCC"/>
            </a:gs>
          </a:gsLst>
          <a:lin ang="5400700" scaled="0"/>
        </a:gradFill>
      </p:bgPr>
    </p:bg>
    <p:spTree>
      <p:nvGrpSpPr>
        <p:cNvPr id="286" name="Shape 286"/>
        <p:cNvGrpSpPr/>
        <p:nvPr/>
      </p:nvGrpSpPr>
      <p:grpSpPr>
        <a:xfrm>
          <a:off x="0" y="0"/>
          <a:ext cx="0" cy="0"/>
          <a:chOff x="0" y="0"/>
          <a:chExt cx="0" cy="0"/>
        </a:xfrm>
      </p:grpSpPr>
      <p:sp>
        <p:nvSpPr>
          <p:cNvPr id="287" name="Shape 287"/>
          <p:cNvSpPr/>
          <p:nvPr/>
        </p:nvSpPr>
        <p:spPr>
          <a:xfrm>
            <a:off x="532100" y="441174"/>
            <a:ext cx="1452007" cy="572718"/>
          </a:xfrm>
          <a:custGeom>
            <a:pathLst>
              <a:path extrusionOk="0" h="22102" w="56035">
                <a:moveTo>
                  <a:pt x="25897" y="0"/>
                </a:moveTo>
                <a:lnTo>
                  <a:pt x="24502" y="56"/>
                </a:lnTo>
                <a:lnTo>
                  <a:pt x="23162" y="224"/>
                </a:lnTo>
                <a:lnTo>
                  <a:pt x="21879" y="503"/>
                </a:lnTo>
                <a:lnTo>
                  <a:pt x="20595" y="893"/>
                </a:lnTo>
                <a:lnTo>
                  <a:pt x="19367" y="1396"/>
                </a:lnTo>
                <a:lnTo>
                  <a:pt x="18195" y="1954"/>
                </a:lnTo>
                <a:lnTo>
                  <a:pt x="17135" y="2679"/>
                </a:lnTo>
                <a:lnTo>
                  <a:pt x="16074" y="3405"/>
                </a:lnTo>
                <a:lnTo>
                  <a:pt x="15070" y="4242"/>
                </a:lnTo>
                <a:lnTo>
                  <a:pt x="14177" y="5191"/>
                </a:lnTo>
                <a:lnTo>
                  <a:pt x="13340" y="6140"/>
                </a:lnTo>
                <a:lnTo>
                  <a:pt x="12614" y="7200"/>
                </a:lnTo>
                <a:lnTo>
                  <a:pt x="11944" y="8316"/>
                </a:lnTo>
                <a:lnTo>
                  <a:pt x="11386" y="9488"/>
                </a:lnTo>
                <a:lnTo>
                  <a:pt x="10884" y="10716"/>
                </a:lnTo>
                <a:lnTo>
                  <a:pt x="10493" y="12000"/>
                </a:lnTo>
                <a:lnTo>
                  <a:pt x="9935" y="11832"/>
                </a:lnTo>
                <a:lnTo>
                  <a:pt x="9321" y="11721"/>
                </a:lnTo>
                <a:lnTo>
                  <a:pt x="8707" y="11609"/>
                </a:lnTo>
                <a:lnTo>
                  <a:pt x="8038" y="11609"/>
                </a:lnTo>
                <a:lnTo>
                  <a:pt x="7200" y="11665"/>
                </a:lnTo>
                <a:lnTo>
                  <a:pt x="6419" y="11776"/>
                </a:lnTo>
                <a:lnTo>
                  <a:pt x="5638" y="11944"/>
                </a:lnTo>
                <a:lnTo>
                  <a:pt x="4912" y="12223"/>
                </a:lnTo>
                <a:lnTo>
                  <a:pt x="4187" y="12558"/>
                </a:lnTo>
                <a:lnTo>
                  <a:pt x="3517" y="13004"/>
                </a:lnTo>
                <a:lnTo>
                  <a:pt x="2903" y="13451"/>
                </a:lnTo>
                <a:lnTo>
                  <a:pt x="2345" y="13953"/>
                </a:lnTo>
                <a:lnTo>
                  <a:pt x="1843" y="14511"/>
                </a:lnTo>
                <a:lnTo>
                  <a:pt x="1396" y="15125"/>
                </a:lnTo>
                <a:lnTo>
                  <a:pt x="950" y="15795"/>
                </a:lnTo>
                <a:lnTo>
                  <a:pt x="615" y="16520"/>
                </a:lnTo>
                <a:lnTo>
                  <a:pt x="336" y="17246"/>
                </a:lnTo>
                <a:lnTo>
                  <a:pt x="168" y="18027"/>
                </a:lnTo>
                <a:lnTo>
                  <a:pt x="57" y="18809"/>
                </a:lnTo>
                <a:lnTo>
                  <a:pt x="1" y="19646"/>
                </a:lnTo>
                <a:lnTo>
                  <a:pt x="1" y="20260"/>
                </a:lnTo>
                <a:lnTo>
                  <a:pt x="112" y="20929"/>
                </a:lnTo>
                <a:lnTo>
                  <a:pt x="224" y="21487"/>
                </a:lnTo>
                <a:lnTo>
                  <a:pt x="391" y="22101"/>
                </a:lnTo>
                <a:lnTo>
                  <a:pt x="56035" y="22101"/>
                </a:lnTo>
                <a:lnTo>
                  <a:pt x="56035" y="21878"/>
                </a:lnTo>
                <a:lnTo>
                  <a:pt x="56035" y="21432"/>
                </a:lnTo>
                <a:lnTo>
                  <a:pt x="55923" y="21041"/>
                </a:lnTo>
                <a:lnTo>
                  <a:pt x="55867" y="20594"/>
                </a:lnTo>
                <a:lnTo>
                  <a:pt x="55700" y="20204"/>
                </a:lnTo>
                <a:lnTo>
                  <a:pt x="55532" y="19869"/>
                </a:lnTo>
                <a:lnTo>
                  <a:pt x="55309" y="19534"/>
                </a:lnTo>
                <a:lnTo>
                  <a:pt x="55086" y="19199"/>
                </a:lnTo>
                <a:lnTo>
                  <a:pt x="54807" y="18864"/>
                </a:lnTo>
                <a:lnTo>
                  <a:pt x="54472" y="18585"/>
                </a:lnTo>
                <a:lnTo>
                  <a:pt x="54137" y="18362"/>
                </a:lnTo>
                <a:lnTo>
                  <a:pt x="53802" y="18139"/>
                </a:lnTo>
                <a:lnTo>
                  <a:pt x="53467" y="17971"/>
                </a:lnTo>
                <a:lnTo>
                  <a:pt x="53077" y="17804"/>
                </a:lnTo>
                <a:lnTo>
                  <a:pt x="52630" y="17748"/>
                </a:lnTo>
                <a:lnTo>
                  <a:pt x="52239" y="17636"/>
                </a:lnTo>
                <a:lnTo>
                  <a:pt x="51793" y="17636"/>
                </a:lnTo>
                <a:lnTo>
                  <a:pt x="51123" y="17692"/>
                </a:lnTo>
                <a:lnTo>
                  <a:pt x="50509" y="17804"/>
                </a:lnTo>
                <a:lnTo>
                  <a:pt x="49951" y="18027"/>
                </a:lnTo>
                <a:lnTo>
                  <a:pt x="49449" y="18362"/>
                </a:lnTo>
                <a:lnTo>
                  <a:pt x="49170" y="17804"/>
                </a:lnTo>
                <a:lnTo>
                  <a:pt x="48835" y="17302"/>
                </a:lnTo>
                <a:lnTo>
                  <a:pt x="48500" y="16799"/>
                </a:lnTo>
                <a:lnTo>
                  <a:pt x="48110" y="16353"/>
                </a:lnTo>
                <a:lnTo>
                  <a:pt x="47719" y="15906"/>
                </a:lnTo>
                <a:lnTo>
                  <a:pt x="47272" y="15516"/>
                </a:lnTo>
                <a:lnTo>
                  <a:pt x="46826" y="15125"/>
                </a:lnTo>
                <a:lnTo>
                  <a:pt x="46324" y="14790"/>
                </a:lnTo>
                <a:lnTo>
                  <a:pt x="45821" y="14455"/>
                </a:lnTo>
                <a:lnTo>
                  <a:pt x="45263" y="14176"/>
                </a:lnTo>
                <a:lnTo>
                  <a:pt x="44705" y="13953"/>
                </a:lnTo>
                <a:lnTo>
                  <a:pt x="44091" y="13786"/>
                </a:lnTo>
                <a:lnTo>
                  <a:pt x="43533" y="13618"/>
                </a:lnTo>
                <a:lnTo>
                  <a:pt x="42919" y="13507"/>
                </a:lnTo>
                <a:lnTo>
                  <a:pt x="42249" y="13395"/>
                </a:lnTo>
                <a:lnTo>
                  <a:pt x="41580" y="13395"/>
                </a:lnTo>
                <a:lnTo>
                  <a:pt x="41301" y="12000"/>
                </a:lnTo>
                <a:lnTo>
                  <a:pt x="40854" y="10660"/>
                </a:lnTo>
                <a:lnTo>
                  <a:pt x="40352" y="9321"/>
                </a:lnTo>
                <a:lnTo>
                  <a:pt x="39738" y="8093"/>
                </a:lnTo>
                <a:lnTo>
                  <a:pt x="39012" y="6921"/>
                </a:lnTo>
                <a:lnTo>
                  <a:pt x="38175" y="5805"/>
                </a:lnTo>
                <a:lnTo>
                  <a:pt x="37282" y="4800"/>
                </a:lnTo>
                <a:lnTo>
                  <a:pt x="36278" y="3851"/>
                </a:lnTo>
                <a:lnTo>
                  <a:pt x="35161" y="3014"/>
                </a:lnTo>
                <a:lnTo>
                  <a:pt x="34045" y="2233"/>
                </a:lnTo>
                <a:lnTo>
                  <a:pt x="32817" y="1563"/>
                </a:lnTo>
                <a:lnTo>
                  <a:pt x="31534" y="1005"/>
                </a:lnTo>
                <a:lnTo>
                  <a:pt x="30194" y="614"/>
                </a:lnTo>
                <a:lnTo>
                  <a:pt x="28799" y="279"/>
                </a:lnTo>
                <a:lnTo>
                  <a:pt x="27348" y="56"/>
                </a:lnTo>
                <a:lnTo>
                  <a:pt x="26622" y="0"/>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288" name="Shape 288"/>
          <p:cNvSpPr/>
          <p:nvPr/>
        </p:nvSpPr>
        <p:spPr>
          <a:xfrm flipH="1">
            <a:off x="8211627" y="884250"/>
            <a:ext cx="1008573" cy="393594"/>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9" name="Shape 289"/>
          <p:cNvSpPr/>
          <p:nvPr/>
        </p:nvSpPr>
        <p:spPr>
          <a:xfrm>
            <a:off x="7261900" y="364975"/>
            <a:ext cx="1693944" cy="607166"/>
          </a:xfrm>
          <a:custGeom>
            <a:pathLst>
              <a:path extrusionOk="0" h="26566" w="74117">
                <a:moveTo>
                  <a:pt x="43979" y="0"/>
                </a:moveTo>
                <a:lnTo>
                  <a:pt x="42472" y="56"/>
                </a:lnTo>
                <a:lnTo>
                  <a:pt x="41021" y="279"/>
                </a:lnTo>
                <a:lnTo>
                  <a:pt x="39570" y="558"/>
                </a:lnTo>
                <a:lnTo>
                  <a:pt x="38175" y="1005"/>
                </a:lnTo>
                <a:lnTo>
                  <a:pt x="36835" y="1507"/>
                </a:lnTo>
                <a:lnTo>
                  <a:pt x="35551" y="2177"/>
                </a:lnTo>
                <a:lnTo>
                  <a:pt x="34324" y="2902"/>
                </a:lnTo>
                <a:lnTo>
                  <a:pt x="33207" y="3739"/>
                </a:lnTo>
                <a:lnTo>
                  <a:pt x="32147" y="4632"/>
                </a:lnTo>
                <a:lnTo>
                  <a:pt x="31142" y="5637"/>
                </a:lnTo>
                <a:lnTo>
                  <a:pt x="30194" y="6753"/>
                </a:lnTo>
                <a:lnTo>
                  <a:pt x="29412" y="7869"/>
                </a:lnTo>
                <a:lnTo>
                  <a:pt x="28687" y="9097"/>
                </a:lnTo>
                <a:lnTo>
                  <a:pt x="28017" y="10381"/>
                </a:lnTo>
                <a:lnTo>
                  <a:pt x="27515" y="11720"/>
                </a:lnTo>
                <a:lnTo>
                  <a:pt x="27124" y="13115"/>
                </a:lnTo>
                <a:lnTo>
                  <a:pt x="26287" y="12557"/>
                </a:lnTo>
                <a:lnTo>
                  <a:pt x="25450" y="11999"/>
                </a:lnTo>
                <a:lnTo>
                  <a:pt x="24557" y="11553"/>
                </a:lnTo>
                <a:lnTo>
                  <a:pt x="23608" y="11218"/>
                </a:lnTo>
                <a:lnTo>
                  <a:pt x="22659" y="10883"/>
                </a:lnTo>
                <a:lnTo>
                  <a:pt x="21655" y="10660"/>
                </a:lnTo>
                <a:lnTo>
                  <a:pt x="20594" y="10548"/>
                </a:lnTo>
                <a:lnTo>
                  <a:pt x="19534" y="10492"/>
                </a:lnTo>
                <a:lnTo>
                  <a:pt x="18418" y="10548"/>
                </a:lnTo>
                <a:lnTo>
                  <a:pt x="17301" y="10716"/>
                </a:lnTo>
                <a:lnTo>
                  <a:pt x="16241" y="10939"/>
                </a:lnTo>
                <a:lnTo>
                  <a:pt x="15236" y="11274"/>
                </a:lnTo>
                <a:lnTo>
                  <a:pt x="14232" y="11720"/>
                </a:lnTo>
                <a:lnTo>
                  <a:pt x="13339" y="12222"/>
                </a:lnTo>
                <a:lnTo>
                  <a:pt x="12446" y="12781"/>
                </a:lnTo>
                <a:lnTo>
                  <a:pt x="11609" y="13450"/>
                </a:lnTo>
                <a:lnTo>
                  <a:pt x="10827" y="14176"/>
                </a:lnTo>
                <a:lnTo>
                  <a:pt x="10158" y="14957"/>
                </a:lnTo>
                <a:lnTo>
                  <a:pt x="9488" y="15794"/>
                </a:lnTo>
                <a:lnTo>
                  <a:pt x="8930" y="16687"/>
                </a:lnTo>
                <a:lnTo>
                  <a:pt x="8428" y="17636"/>
                </a:lnTo>
                <a:lnTo>
                  <a:pt x="8037" y="18641"/>
                </a:lnTo>
                <a:lnTo>
                  <a:pt x="7758" y="19645"/>
                </a:lnTo>
                <a:lnTo>
                  <a:pt x="7535" y="20706"/>
                </a:lnTo>
                <a:lnTo>
                  <a:pt x="6809" y="20594"/>
                </a:lnTo>
                <a:lnTo>
                  <a:pt x="6028" y="20538"/>
                </a:lnTo>
                <a:lnTo>
                  <a:pt x="5414" y="20594"/>
                </a:lnTo>
                <a:lnTo>
                  <a:pt x="4800" y="20650"/>
                </a:lnTo>
                <a:lnTo>
                  <a:pt x="4242" y="20817"/>
                </a:lnTo>
                <a:lnTo>
                  <a:pt x="3684" y="20985"/>
                </a:lnTo>
                <a:lnTo>
                  <a:pt x="3181" y="21264"/>
                </a:lnTo>
                <a:lnTo>
                  <a:pt x="2679" y="21543"/>
                </a:lnTo>
                <a:lnTo>
                  <a:pt x="2177" y="21933"/>
                </a:lnTo>
                <a:lnTo>
                  <a:pt x="1786" y="22324"/>
                </a:lnTo>
                <a:lnTo>
                  <a:pt x="1395" y="22715"/>
                </a:lnTo>
                <a:lnTo>
                  <a:pt x="1005" y="23217"/>
                </a:lnTo>
                <a:lnTo>
                  <a:pt x="726" y="23719"/>
                </a:lnTo>
                <a:lnTo>
                  <a:pt x="447" y="24222"/>
                </a:lnTo>
                <a:lnTo>
                  <a:pt x="279" y="24780"/>
                </a:lnTo>
                <a:lnTo>
                  <a:pt x="112" y="25338"/>
                </a:lnTo>
                <a:lnTo>
                  <a:pt x="56" y="25952"/>
                </a:lnTo>
                <a:lnTo>
                  <a:pt x="0" y="26566"/>
                </a:lnTo>
                <a:lnTo>
                  <a:pt x="73782" y="26566"/>
                </a:lnTo>
                <a:lnTo>
                  <a:pt x="73949" y="25896"/>
                </a:lnTo>
                <a:lnTo>
                  <a:pt x="74005" y="25226"/>
                </a:lnTo>
                <a:lnTo>
                  <a:pt x="74117" y="24557"/>
                </a:lnTo>
                <a:lnTo>
                  <a:pt x="74117" y="23887"/>
                </a:lnTo>
                <a:lnTo>
                  <a:pt x="74061" y="22771"/>
                </a:lnTo>
                <a:lnTo>
                  <a:pt x="73893" y="21654"/>
                </a:lnTo>
                <a:lnTo>
                  <a:pt x="73614" y="20650"/>
                </a:lnTo>
                <a:lnTo>
                  <a:pt x="73279" y="19645"/>
                </a:lnTo>
                <a:lnTo>
                  <a:pt x="72777" y="18696"/>
                </a:lnTo>
                <a:lnTo>
                  <a:pt x="72275" y="17748"/>
                </a:lnTo>
                <a:lnTo>
                  <a:pt x="71605" y="16911"/>
                </a:lnTo>
                <a:lnTo>
                  <a:pt x="70935" y="16129"/>
                </a:lnTo>
                <a:lnTo>
                  <a:pt x="70154" y="15459"/>
                </a:lnTo>
                <a:lnTo>
                  <a:pt x="69317" y="14790"/>
                </a:lnTo>
                <a:lnTo>
                  <a:pt x="68368" y="14287"/>
                </a:lnTo>
                <a:lnTo>
                  <a:pt x="67419" y="13785"/>
                </a:lnTo>
                <a:lnTo>
                  <a:pt x="66415" y="13450"/>
                </a:lnTo>
                <a:lnTo>
                  <a:pt x="65410" y="13171"/>
                </a:lnTo>
                <a:lnTo>
                  <a:pt x="64294" y="13004"/>
                </a:lnTo>
                <a:lnTo>
                  <a:pt x="63178" y="12948"/>
                </a:lnTo>
                <a:lnTo>
                  <a:pt x="62006" y="13004"/>
                </a:lnTo>
                <a:lnTo>
                  <a:pt x="60889" y="13171"/>
                </a:lnTo>
                <a:lnTo>
                  <a:pt x="60443" y="11776"/>
                </a:lnTo>
                <a:lnTo>
                  <a:pt x="59941" y="10437"/>
                </a:lnTo>
                <a:lnTo>
                  <a:pt x="59327" y="9153"/>
                </a:lnTo>
                <a:lnTo>
                  <a:pt x="58601" y="7925"/>
                </a:lnTo>
                <a:lnTo>
                  <a:pt x="57764" y="6753"/>
                </a:lnTo>
                <a:lnTo>
                  <a:pt x="56871" y="5693"/>
                </a:lnTo>
                <a:lnTo>
                  <a:pt x="55866" y="4688"/>
                </a:lnTo>
                <a:lnTo>
                  <a:pt x="54806" y="3739"/>
                </a:lnTo>
                <a:lnTo>
                  <a:pt x="53634" y="2902"/>
                </a:lnTo>
                <a:lnTo>
                  <a:pt x="52406" y="2177"/>
                </a:lnTo>
                <a:lnTo>
                  <a:pt x="51123" y="1507"/>
                </a:lnTo>
                <a:lnTo>
                  <a:pt x="49783" y="1005"/>
                </a:lnTo>
                <a:lnTo>
                  <a:pt x="48388" y="558"/>
                </a:lnTo>
                <a:lnTo>
                  <a:pt x="46993" y="279"/>
                </a:lnTo>
                <a:lnTo>
                  <a:pt x="45486" y="56"/>
                </a:lnTo>
                <a:lnTo>
                  <a:pt x="43979" y="0"/>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0" name="Shape 290"/>
          <p:cNvSpPr/>
          <p:nvPr/>
        </p:nvSpPr>
        <p:spPr>
          <a:xfrm>
            <a:off x="-77675" y="205976"/>
            <a:ext cx="802982" cy="313325"/>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1" name="Shape 291"/>
          <p:cNvSpPr txBox="1"/>
          <p:nvPr>
            <p:ph idx="12" type="sldNum"/>
          </p:nvPr>
        </p:nvSpPr>
        <p:spPr>
          <a:xfrm>
            <a:off x="8540298" y="1"/>
            <a:ext cx="548700" cy="393600"/>
          </a:xfrm>
          <a:prstGeom prst="rect">
            <a:avLst/>
          </a:prstGeom>
          <a:noFill/>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bg>
      <p:bgPr>
        <a:gradFill>
          <a:gsLst>
            <a:gs pos="0">
              <a:srgbClr val="FF5050"/>
            </a:gs>
            <a:gs pos="55000">
              <a:srgbClr val="FFA41C"/>
            </a:gs>
            <a:gs pos="82000">
              <a:srgbClr val="FFD300"/>
            </a:gs>
            <a:gs pos="100000">
              <a:srgbClr val="FFFF99"/>
            </a:gs>
          </a:gsLst>
          <a:lin ang="5400700" scaled="0"/>
        </a:gradFill>
      </p:bgPr>
    </p:bg>
    <p:spTree>
      <p:nvGrpSpPr>
        <p:cNvPr id="22" name="Shape 22"/>
        <p:cNvGrpSpPr/>
        <p:nvPr/>
      </p:nvGrpSpPr>
      <p:grpSpPr>
        <a:xfrm>
          <a:off x="0" y="0"/>
          <a:ext cx="0" cy="0"/>
          <a:chOff x="0" y="0"/>
          <a:chExt cx="0" cy="0"/>
        </a:xfrm>
      </p:grpSpPr>
      <p:sp>
        <p:nvSpPr>
          <p:cNvPr id="23" name="Shape 23"/>
          <p:cNvSpPr/>
          <p:nvPr/>
        </p:nvSpPr>
        <p:spPr>
          <a:xfrm>
            <a:off x="0" y="3953694"/>
            <a:ext cx="9144000" cy="1178720"/>
          </a:xfrm>
          <a:custGeom>
            <a:pathLst>
              <a:path extrusionOk="0" h="36835" w="285750">
                <a:moveTo>
                  <a:pt x="280169" y="0"/>
                </a:moveTo>
                <a:lnTo>
                  <a:pt x="272802" y="4465"/>
                </a:lnTo>
                <a:lnTo>
                  <a:pt x="272802" y="23441"/>
                </a:lnTo>
                <a:lnTo>
                  <a:pt x="264988" y="23441"/>
                </a:lnTo>
                <a:lnTo>
                  <a:pt x="264988" y="12948"/>
                </a:lnTo>
                <a:lnTo>
                  <a:pt x="260524" y="12948"/>
                </a:lnTo>
                <a:lnTo>
                  <a:pt x="260524" y="6028"/>
                </a:lnTo>
                <a:lnTo>
                  <a:pt x="253157" y="6028"/>
                </a:lnTo>
                <a:lnTo>
                  <a:pt x="253157" y="19869"/>
                </a:lnTo>
                <a:lnTo>
                  <a:pt x="232395" y="15404"/>
                </a:lnTo>
                <a:lnTo>
                  <a:pt x="232395" y="7144"/>
                </a:lnTo>
                <a:lnTo>
                  <a:pt x="225698" y="7144"/>
                </a:lnTo>
                <a:lnTo>
                  <a:pt x="225698" y="19422"/>
                </a:lnTo>
                <a:lnTo>
                  <a:pt x="216098" y="19422"/>
                </a:lnTo>
                <a:lnTo>
                  <a:pt x="216098" y="9153"/>
                </a:lnTo>
                <a:lnTo>
                  <a:pt x="214313" y="9153"/>
                </a:lnTo>
                <a:lnTo>
                  <a:pt x="214313" y="8483"/>
                </a:lnTo>
                <a:lnTo>
                  <a:pt x="210071" y="8483"/>
                </a:lnTo>
                <a:lnTo>
                  <a:pt x="210071" y="9153"/>
                </a:lnTo>
                <a:lnTo>
                  <a:pt x="208731" y="9153"/>
                </a:lnTo>
                <a:lnTo>
                  <a:pt x="208731" y="18083"/>
                </a:lnTo>
                <a:lnTo>
                  <a:pt x="200695" y="18083"/>
                </a:lnTo>
                <a:lnTo>
                  <a:pt x="200695" y="6028"/>
                </a:lnTo>
                <a:lnTo>
                  <a:pt x="198462" y="6028"/>
                </a:lnTo>
                <a:lnTo>
                  <a:pt x="198351" y="5693"/>
                </a:lnTo>
                <a:lnTo>
                  <a:pt x="198239" y="5414"/>
                </a:lnTo>
                <a:lnTo>
                  <a:pt x="198072" y="5135"/>
                </a:lnTo>
                <a:lnTo>
                  <a:pt x="197848" y="4911"/>
                </a:lnTo>
                <a:lnTo>
                  <a:pt x="197625" y="4744"/>
                </a:lnTo>
                <a:lnTo>
                  <a:pt x="197346" y="4577"/>
                </a:lnTo>
                <a:lnTo>
                  <a:pt x="197011" y="4521"/>
                </a:lnTo>
                <a:lnTo>
                  <a:pt x="196676" y="4465"/>
                </a:lnTo>
                <a:lnTo>
                  <a:pt x="196342" y="4521"/>
                </a:lnTo>
                <a:lnTo>
                  <a:pt x="196007" y="4577"/>
                </a:lnTo>
                <a:lnTo>
                  <a:pt x="195728" y="4744"/>
                </a:lnTo>
                <a:lnTo>
                  <a:pt x="195504" y="4911"/>
                </a:lnTo>
                <a:lnTo>
                  <a:pt x="195281" y="5135"/>
                </a:lnTo>
                <a:lnTo>
                  <a:pt x="195114" y="5414"/>
                </a:lnTo>
                <a:lnTo>
                  <a:pt x="195002" y="5693"/>
                </a:lnTo>
                <a:lnTo>
                  <a:pt x="194890" y="6028"/>
                </a:lnTo>
                <a:lnTo>
                  <a:pt x="192881" y="6028"/>
                </a:lnTo>
                <a:lnTo>
                  <a:pt x="192881" y="14734"/>
                </a:lnTo>
                <a:lnTo>
                  <a:pt x="182166" y="14734"/>
                </a:lnTo>
                <a:lnTo>
                  <a:pt x="182166" y="19869"/>
                </a:lnTo>
                <a:lnTo>
                  <a:pt x="172789" y="19869"/>
                </a:lnTo>
                <a:lnTo>
                  <a:pt x="172789" y="14734"/>
                </a:lnTo>
                <a:lnTo>
                  <a:pt x="167432" y="12502"/>
                </a:lnTo>
                <a:lnTo>
                  <a:pt x="167432" y="16967"/>
                </a:lnTo>
                <a:lnTo>
                  <a:pt x="160511" y="16967"/>
                </a:lnTo>
                <a:lnTo>
                  <a:pt x="160511" y="8037"/>
                </a:lnTo>
                <a:lnTo>
                  <a:pt x="154260" y="8037"/>
                </a:lnTo>
                <a:lnTo>
                  <a:pt x="154260" y="6697"/>
                </a:lnTo>
                <a:lnTo>
                  <a:pt x="152251" y="6697"/>
                </a:lnTo>
                <a:lnTo>
                  <a:pt x="152251" y="8037"/>
                </a:lnTo>
                <a:lnTo>
                  <a:pt x="150912" y="8037"/>
                </a:lnTo>
                <a:lnTo>
                  <a:pt x="150912" y="21655"/>
                </a:lnTo>
                <a:lnTo>
                  <a:pt x="138410" y="21655"/>
                </a:lnTo>
                <a:lnTo>
                  <a:pt x="138410" y="8037"/>
                </a:lnTo>
                <a:lnTo>
                  <a:pt x="130597" y="8037"/>
                </a:lnTo>
                <a:lnTo>
                  <a:pt x="130597" y="18976"/>
                </a:lnTo>
                <a:lnTo>
                  <a:pt x="127695" y="18976"/>
                </a:lnTo>
                <a:lnTo>
                  <a:pt x="127695" y="11162"/>
                </a:lnTo>
                <a:lnTo>
                  <a:pt x="121890" y="11162"/>
                </a:lnTo>
                <a:lnTo>
                  <a:pt x="121890" y="18976"/>
                </a:lnTo>
                <a:lnTo>
                  <a:pt x="120774" y="18976"/>
                </a:lnTo>
                <a:lnTo>
                  <a:pt x="120774" y="20538"/>
                </a:lnTo>
                <a:lnTo>
                  <a:pt x="109165" y="20538"/>
                </a:lnTo>
                <a:lnTo>
                  <a:pt x="109165" y="12948"/>
                </a:lnTo>
                <a:lnTo>
                  <a:pt x="99343" y="12948"/>
                </a:lnTo>
                <a:lnTo>
                  <a:pt x="99343" y="11162"/>
                </a:lnTo>
                <a:lnTo>
                  <a:pt x="93762" y="11162"/>
                </a:lnTo>
                <a:lnTo>
                  <a:pt x="93762" y="22994"/>
                </a:lnTo>
                <a:lnTo>
                  <a:pt x="86841" y="22994"/>
                </a:lnTo>
                <a:lnTo>
                  <a:pt x="86841" y="14734"/>
                </a:lnTo>
                <a:lnTo>
                  <a:pt x="84386" y="14734"/>
                </a:lnTo>
                <a:lnTo>
                  <a:pt x="84386" y="12948"/>
                </a:lnTo>
                <a:lnTo>
                  <a:pt x="80144" y="12948"/>
                </a:lnTo>
                <a:lnTo>
                  <a:pt x="80144" y="14734"/>
                </a:lnTo>
                <a:lnTo>
                  <a:pt x="77465" y="14734"/>
                </a:lnTo>
                <a:lnTo>
                  <a:pt x="77465" y="21655"/>
                </a:lnTo>
                <a:lnTo>
                  <a:pt x="56927" y="21655"/>
                </a:lnTo>
                <a:lnTo>
                  <a:pt x="56927" y="16297"/>
                </a:lnTo>
                <a:lnTo>
                  <a:pt x="51346" y="16297"/>
                </a:lnTo>
                <a:lnTo>
                  <a:pt x="51346" y="8037"/>
                </a:lnTo>
                <a:lnTo>
                  <a:pt x="45318" y="10269"/>
                </a:lnTo>
                <a:lnTo>
                  <a:pt x="45318" y="27682"/>
                </a:lnTo>
                <a:lnTo>
                  <a:pt x="33710" y="27682"/>
                </a:lnTo>
                <a:lnTo>
                  <a:pt x="33710" y="11162"/>
                </a:lnTo>
                <a:lnTo>
                  <a:pt x="25673" y="11162"/>
                </a:lnTo>
                <a:lnTo>
                  <a:pt x="25673" y="21878"/>
                </a:lnTo>
                <a:lnTo>
                  <a:pt x="8037" y="21878"/>
                </a:lnTo>
                <a:lnTo>
                  <a:pt x="8037" y="16967"/>
                </a:lnTo>
                <a:lnTo>
                  <a:pt x="0" y="16967"/>
                </a:lnTo>
                <a:lnTo>
                  <a:pt x="0" y="36835"/>
                </a:lnTo>
                <a:lnTo>
                  <a:pt x="285750" y="36835"/>
                </a:lnTo>
                <a:lnTo>
                  <a:pt x="285750" y="16743"/>
                </a:lnTo>
                <a:lnTo>
                  <a:pt x="280169" y="16743"/>
                </a:lnTo>
                <a:lnTo>
                  <a:pt x="280169" y="0"/>
                </a:lnTo>
                <a:close/>
              </a:path>
            </a:pathLst>
          </a:custGeom>
          <a:solidFill>
            <a:srgbClr val="871C48">
              <a:alpha val="2346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 name="Shape 24"/>
          <p:cNvSpPr/>
          <p:nvPr/>
        </p:nvSpPr>
        <p:spPr>
          <a:xfrm>
            <a:off x="35712" y="4025118"/>
            <a:ext cx="9072576" cy="1107296"/>
          </a:xfrm>
          <a:custGeom>
            <a:pathLst>
              <a:path extrusionOk="0" h="34603" w="283518">
                <a:moveTo>
                  <a:pt x="110059" y="1"/>
                </a:moveTo>
                <a:lnTo>
                  <a:pt x="110059" y="2010"/>
                </a:lnTo>
                <a:lnTo>
                  <a:pt x="108273" y="2010"/>
                </a:lnTo>
                <a:lnTo>
                  <a:pt x="108273" y="5135"/>
                </a:lnTo>
                <a:lnTo>
                  <a:pt x="105817" y="5135"/>
                </a:lnTo>
                <a:lnTo>
                  <a:pt x="105817" y="29245"/>
                </a:lnTo>
                <a:lnTo>
                  <a:pt x="100236" y="29245"/>
                </a:lnTo>
                <a:lnTo>
                  <a:pt x="100236" y="16297"/>
                </a:lnTo>
                <a:lnTo>
                  <a:pt x="90413" y="16297"/>
                </a:lnTo>
                <a:lnTo>
                  <a:pt x="90413" y="26622"/>
                </a:lnTo>
                <a:lnTo>
                  <a:pt x="83046" y="29859"/>
                </a:lnTo>
                <a:lnTo>
                  <a:pt x="83046" y="22771"/>
                </a:lnTo>
                <a:lnTo>
                  <a:pt x="80144" y="22771"/>
                </a:lnTo>
                <a:lnTo>
                  <a:pt x="80144" y="29245"/>
                </a:lnTo>
                <a:lnTo>
                  <a:pt x="73224" y="29245"/>
                </a:lnTo>
                <a:lnTo>
                  <a:pt x="73224" y="24557"/>
                </a:lnTo>
                <a:lnTo>
                  <a:pt x="69429" y="24557"/>
                </a:lnTo>
                <a:lnTo>
                  <a:pt x="69429" y="11386"/>
                </a:lnTo>
                <a:lnTo>
                  <a:pt x="59159" y="13228"/>
                </a:lnTo>
                <a:lnTo>
                  <a:pt x="59159" y="24557"/>
                </a:lnTo>
                <a:lnTo>
                  <a:pt x="53355" y="24557"/>
                </a:lnTo>
                <a:lnTo>
                  <a:pt x="53355" y="29245"/>
                </a:lnTo>
                <a:lnTo>
                  <a:pt x="45765" y="29245"/>
                </a:lnTo>
                <a:lnTo>
                  <a:pt x="45765" y="13842"/>
                </a:lnTo>
                <a:lnTo>
                  <a:pt x="41747" y="13842"/>
                </a:lnTo>
                <a:lnTo>
                  <a:pt x="41747" y="5135"/>
                </a:lnTo>
                <a:lnTo>
                  <a:pt x="28352" y="5135"/>
                </a:lnTo>
                <a:lnTo>
                  <a:pt x="28352" y="25450"/>
                </a:lnTo>
                <a:lnTo>
                  <a:pt x="20762" y="25450"/>
                </a:lnTo>
                <a:lnTo>
                  <a:pt x="20762" y="16297"/>
                </a:lnTo>
                <a:lnTo>
                  <a:pt x="19311" y="16297"/>
                </a:lnTo>
                <a:lnTo>
                  <a:pt x="19143" y="15348"/>
                </a:lnTo>
                <a:lnTo>
                  <a:pt x="19032" y="14902"/>
                </a:lnTo>
                <a:lnTo>
                  <a:pt x="18864" y="14511"/>
                </a:lnTo>
                <a:lnTo>
                  <a:pt x="18585" y="14121"/>
                </a:lnTo>
                <a:lnTo>
                  <a:pt x="18306" y="13786"/>
                </a:lnTo>
                <a:lnTo>
                  <a:pt x="17915" y="13507"/>
                </a:lnTo>
                <a:lnTo>
                  <a:pt x="17525" y="13339"/>
                </a:lnTo>
                <a:lnTo>
                  <a:pt x="17078" y="13228"/>
                </a:lnTo>
                <a:lnTo>
                  <a:pt x="16632" y="13172"/>
                </a:lnTo>
                <a:lnTo>
                  <a:pt x="16185" y="13228"/>
                </a:lnTo>
                <a:lnTo>
                  <a:pt x="15739" y="13339"/>
                </a:lnTo>
                <a:lnTo>
                  <a:pt x="15348" y="13507"/>
                </a:lnTo>
                <a:lnTo>
                  <a:pt x="14957" y="13786"/>
                </a:lnTo>
                <a:lnTo>
                  <a:pt x="14678" y="14121"/>
                </a:lnTo>
                <a:lnTo>
                  <a:pt x="14399" y="14511"/>
                </a:lnTo>
                <a:lnTo>
                  <a:pt x="14232" y="14902"/>
                </a:lnTo>
                <a:lnTo>
                  <a:pt x="14120" y="15348"/>
                </a:lnTo>
                <a:lnTo>
                  <a:pt x="13953" y="16297"/>
                </a:lnTo>
                <a:lnTo>
                  <a:pt x="12502" y="16297"/>
                </a:lnTo>
                <a:lnTo>
                  <a:pt x="12502" y="21153"/>
                </a:lnTo>
                <a:lnTo>
                  <a:pt x="4242" y="23385"/>
                </a:lnTo>
                <a:lnTo>
                  <a:pt x="4242" y="29245"/>
                </a:lnTo>
                <a:lnTo>
                  <a:pt x="0" y="29245"/>
                </a:lnTo>
                <a:lnTo>
                  <a:pt x="0" y="34603"/>
                </a:lnTo>
                <a:lnTo>
                  <a:pt x="283518" y="34603"/>
                </a:lnTo>
                <a:lnTo>
                  <a:pt x="283518" y="25450"/>
                </a:lnTo>
                <a:lnTo>
                  <a:pt x="275258" y="25450"/>
                </a:lnTo>
                <a:lnTo>
                  <a:pt x="275258" y="11163"/>
                </a:lnTo>
                <a:lnTo>
                  <a:pt x="268114" y="11163"/>
                </a:lnTo>
                <a:lnTo>
                  <a:pt x="268114" y="19423"/>
                </a:lnTo>
                <a:lnTo>
                  <a:pt x="255389" y="19423"/>
                </a:lnTo>
                <a:lnTo>
                  <a:pt x="255389" y="29245"/>
                </a:lnTo>
                <a:lnTo>
                  <a:pt x="247576" y="29245"/>
                </a:lnTo>
                <a:lnTo>
                  <a:pt x="247576" y="5135"/>
                </a:lnTo>
                <a:lnTo>
                  <a:pt x="244450" y="5135"/>
                </a:lnTo>
                <a:lnTo>
                  <a:pt x="244450" y="4075"/>
                </a:lnTo>
                <a:lnTo>
                  <a:pt x="244339" y="3405"/>
                </a:lnTo>
                <a:lnTo>
                  <a:pt x="244171" y="2791"/>
                </a:lnTo>
                <a:lnTo>
                  <a:pt x="243892" y="2289"/>
                </a:lnTo>
                <a:lnTo>
                  <a:pt x="243502" y="1787"/>
                </a:lnTo>
                <a:lnTo>
                  <a:pt x="242999" y="1452"/>
                </a:lnTo>
                <a:lnTo>
                  <a:pt x="242441" y="1117"/>
                </a:lnTo>
                <a:lnTo>
                  <a:pt x="241883" y="949"/>
                </a:lnTo>
                <a:lnTo>
                  <a:pt x="241213" y="894"/>
                </a:lnTo>
                <a:lnTo>
                  <a:pt x="240544" y="949"/>
                </a:lnTo>
                <a:lnTo>
                  <a:pt x="239986" y="1117"/>
                </a:lnTo>
                <a:lnTo>
                  <a:pt x="239427" y="1452"/>
                </a:lnTo>
                <a:lnTo>
                  <a:pt x="238925" y="1787"/>
                </a:lnTo>
                <a:lnTo>
                  <a:pt x="238534" y="2289"/>
                </a:lnTo>
                <a:lnTo>
                  <a:pt x="238255" y="2791"/>
                </a:lnTo>
                <a:lnTo>
                  <a:pt x="238088" y="3405"/>
                </a:lnTo>
                <a:lnTo>
                  <a:pt x="237976" y="4075"/>
                </a:lnTo>
                <a:lnTo>
                  <a:pt x="237976" y="5135"/>
                </a:lnTo>
                <a:lnTo>
                  <a:pt x="235074" y="5135"/>
                </a:lnTo>
                <a:lnTo>
                  <a:pt x="235074" y="21878"/>
                </a:lnTo>
                <a:lnTo>
                  <a:pt x="226368" y="30864"/>
                </a:lnTo>
                <a:lnTo>
                  <a:pt x="226368" y="894"/>
                </a:lnTo>
                <a:lnTo>
                  <a:pt x="221010" y="5637"/>
                </a:lnTo>
                <a:lnTo>
                  <a:pt x="221010" y="21432"/>
                </a:lnTo>
                <a:lnTo>
                  <a:pt x="216322" y="21432"/>
                </a:lnTo>
                <a:lnTo>
                  <a:pt x="216322" y="13842"/>
                </a:lnTo>
                <a:lnTo>
                  <a:pt x="204490" y="13842"/>
                </a:lnTo>
                <a:lnTo>
                  <a:pt x="204490" y="29245"/>
                </a:lnTo>
                <a:lnTo>
                  <a:pt x="195114" y="29245"/>
                </a:lnTo>
                <a:lnTo>
                  <a:pt x="195114" y="11163"/>
                </a:lnTo>
                <a:lnTo>
                  <a:pt x="185961" y="11163"/>
                </a:lnTo>
                <a:lnTo>
                  <a:pt x="185961" y="29245"/>
                </a:lnTo>
                <a:lnTo>
                  <a:pt x="177255" y="29245"/>
                </a:lnTo>
                <a:lnTo>
                  <a:pt x="177255" y="16297"/>
                </a:lnTo>
                <a:lnTo>
                  <a:pt x="174799" y="16297"/>
                </a:lnTo>
                <a:lnTo>
                  <a:pt x="174799" y="29692"/>
                </a:lnTo>
                <a:lnTo>
                  <a:pt x="166316" y="26678"/>
                </a:lnTo>
                <a:lnTo>
                  <a:pt x="166316" y="19423"/>
                </a:lnTo>
                <a:lnTo>
                  <a:pt x="163190" y="19423"/>
                </a:lnTo>
                <a:lnTo>
                  <a:pt x="163190" y="11832"/>
                </a:lnTo>
                <a:lnTo>
                  <a:pt x="155600" y="11832"/>
                </a:lnTo>
                <a:lnTo>
                  <a:pt x="155600" y="19423"/>
                </a:lnTo>
                <a:lnTo>
                  <a:pt x="144884" y="19423"/>
                </a:lnTo>
                <a:lnTo>
                  <a:pt x="144884" y="15293"/>
                </a:lnTo>
                <a:lnTo>
                  <a:pt x="134615" y="11609"/>
                </a:lnTo>
                <a:lnTo>
                  <a:pt x="134615" y="23664"/>
                </a:lnTo>
                <a:lnTo>
                  <a:pt x="123900" y="23664"/>
                </a:lnTo>
                <a:lnTo>
                  <a:pt x="123900" y="13842"/>
                </a:lnTo>
                <a:lnTo>
                  <a:pt x="117426" y="13842"/>
                </a:lnTo>
                <a:lnTo>
                  <a:pt x="117426" y="5135"/>
                </a:lnTo>
                <a:lnTo>
                  <a:pt x="114523" y="5135"/>
                </a:lnTo>
                <a:lnTo>
                  <a:pt x="114523" y="2010"/>
                </a:lnTo>
                <a:lnTo>
                  <a:pt x="112738" y="2010"/>
                </a:lnTo>
                <a:lnTo>
                  <a:pt x="112738" y="1"/>
                </a:lnTo>
                <a:close/>
              </a:path>
            </a:pathLst>
          </a:custGeom>
          <a:solidFill>
            <a:srgbClr val="FFA41C"/>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 name="Shape 25"/>
          <p:cNvSpPr/>
          <p:nvPr/>
        </p:nvSpPr>
        <p:spPr>
          <a:xfrm>
            <a:off x="0" y="3886185"/>
            <a:ext cx="9144000" cy="1257312"/>
          </a:xfrm>
          <a:custGeom>
            <a:pathLst>
              <a:path extrusionOk="0" h="39291" w="285750">
                <a:moveTo>
                  <a:pt x="241381" y="11832"/>
                </a:moveTo>
                <a:lnTo>
                  <a:pt x="241381" y="15348"/>
                </a:lnTo>
                <a:lnTo>
                  <a:pt x="239762" y="15348"/>
                </a:lnTo>
                <a:lnTo>
                  <a:pt x="239762" y="11832"/>
                </a:lnTo>
                <a:close/>
                <a:moveTo>
                  <a:pt x="244450" y="11832"/>
                </a:moveTo>
                <a:lnTo>
                  <a:pt x="244450" y="15348"/>
                </a:lnTo>
                <a:lnTo>
                  <a:pt x="242832" y="15348"/>
                </a:lnTo>
                <a:lnTo>
                  <a:pt x="242832" y="11832"/>
                </a:lnTo>
                <a:close/>
                <a:moveTo>
                  <a:pt x="226591" y="8484"/>
                </a:moveTo>
                <a:lnTo>
                  <a:pt x="226591" y="17190"/>
                </a:lnTo>
                <a:lnTo>
                  <a:pt x="225698" y="17190"/>
                </a:lnTo>
                <a:lnTo>
                  <a:pt x="225698" y="9600"/>
                </a:lnTo>
                <a:lnTo>
                  <a:pt x="226591" y="8484"/>
                </a:lnTo>
                <a:close/>
                <a:moveTo>
                  <a:pt x="241381" y="17134"/>
                </a:moveTo>
                <a:lnTo>
                  <a:pt x="241381" y="20650"/>
                </a:lnTo>
                <a:lnTo>
                  <a:pt x="239762" y="20650"/>
                </a:lnTo>
                <a:lnTo>
                  <a:pt x="239762" y="17134"/>
                </a:lnTo>
                <a:close/>
                <a:moveTo>
                  <a:pt x="244450" y="17134"/>
                </a:moveTo>
                <a:lnTo>
                  <a:pt x="244450" y="20650"/>
                </a:lnTo>
                <a:lnTo>
                  <a:pt x="242832" y="20650"/>
                </a:lnTo>
                <a:lnTo>
                  <a:pt x="242832" y="17134"/>
                </a:lnTo>
                <a:close/>
                <a:moveTo>
                  <a:pt x="194221" y="17860"/>
                </a:moveTo>
                <a:lnTo>
                  <a:pt x="194221" y="21320"/>
                </a:lnTo>
                <a:lnTo>
                  <a:pt x="192212" y="21320"/>
                </a:lnTo>
                <a:lnTo>
                  <a:pt x="192212" y="17860"/>
                </a:lnTo>
                <a:close/>
                <a:moveTo>
                  <a:pt x="216098" y="20762"/>
                </a:moveTo>
                <a:lnTo>
                  <a:pt x="216098" y="21822"/>
                </a:lnTo>
                <a:lnTo>
                  <a:pt x="207169" y="21822"/>
                </a:lnTo>
                <a:lnTo>
                  <a:pt x="207169" y="20762"/>
                </a:lnTo>
                <a:close/>
                <a:moveTo>
                  <a:pt x="64517" y="19869"/>
                </a:moveTo>
                <a:lnTo>
                  <a:pt x="64517" y="21878"/>
                </a:lnTo>
                <a:lnTo>
                  <a:pt x="62508" y="21878"/>
                </a:lnTo>
                <a:lnTo>
                  <a:pt x="62508" y="19869"/>
                </a:lnTo>
                <a:close/>
                <a:moveTo>
                  <a:pt x="68312" y="19869"/>
                </a:moveTo>
                <a:lnTo>
                  <a:pt x="68312" y="21878"/>
                </a:lnTo>
                <a:lnTo>
                  <a:pt x="66303" y="21878"/>
                </a:lnTo>
                <a:lnTo>
                  <a:pt x="66303" y="19869"/>
                </a:lnTo>
                <a:close/>
                <a:moveTo>
                  <a:pt x="45318" y="21208"/>
                </a:moveTo>
                <a:lnTo>
                  <a:pt x="45318" y="22213"/>
                </a:lnTo>
                <a:lnTo>
                  <a:pt x="40853" y="22213"/>
                </a:lnTo>
                <a:lnTo>
                  <a:pt x="40853" y="21208"/>
                </a:lnTo>
                <a:close/>
                <a:moveTo>
                  <a:pt x="138522" y="19423"/>
                </a:moveTo>
                <a:lnTo>
                  <a:pt x="138857" y="19478"/>
                </a:lnTo>
                <a:lnTo>
                  <a:pt x="139192" y="19534"/>
                </a:lnTo>
                <a:lnTo>
                  <a:pt x="139471" y="19702"/>
                </a:lnTo>
                <a:lnTo>
                  <a:pt x="139694" y="19925"/>
                </a:lnTo>
                <a:lnTo>
                  <a:pt x="139917" y="20148"/>
                </a:lnTo>
                <a:lnTo>
                  <a:pt x="140084" y="20427"/>
                </a:lnTo>
                <a:lnTo>
                  <a:pt x="140140" y="20762"/>
                </a:lnTo>
                <a:lnTo>
                  <a:pt x="140196" y="21097"/>
                </a:lnTo>
                <a:lnTo>
                  <a:pt x="140140" y="21432"/>
                </a:lnTo>
                <a:lnTo>
                  <a:pt x="140084" y="21767"/>
                </a:lnTo>
                <a:lnTo>
                  <a:pt x="139917" y="22046"/>
                </a:lnTo>
                <a:lnTo>
                  <a:pt x="139694" y="22269"/>
                </a:lnTo>
                <a:lnTo>
                  <a:pt x="139471" y="22492"/>
                </a:lnTo>
                <a:lnTo>
                  <a:pt x="139192" y="22660"/>
                </a:lnTo>
                <a:lnTo>
                  <a:pt x="138857" y="22715"/>
                </a:lnTo>
                <a:lnTo>
                  <a:pt x="138522" y="22771"/>
                </a:lnTo>
                <a:lnTo>
                  <a:pt x="138187" y="22715"/>
                </a:lnTo>
                <a:lnTo>
                  <a:pt x="137852" y="22660"/>
                </a:lnTo>
                <a:lnTo>
                  <a:pt x="137573" y="22492"/>
                </a:lnTo>
                <a:lnTo>
                  <a:pt x="137350" y="22269"/>
                </a:lnTo>
                <a:lnTo>
                  <a:pt x="137127" y="22046"/>
                </a:lnTo>
                <a:lnTo>
                  <a:pt x="136959" y="21767"/>
                </a:lnTo>
                <a:lnTo>
                  <a:pt x="136903" y="21432"/>
                </a:lnTo>
                <a:lnTo>
                  <a:pt x="136847" y="21097"/>
                </a:lnTo>
                <a:lnTo>
                  <a:pt x="136903" y="20762"/>
                </a:lnTo>
                <a:lnTo>
                  <a:pt x="136959" y="20427"/>
                </a:lnTo>
                <a:lnTo>
                  <a:pt x="137127" y="20148"/>
                </a:lnTo>
                <a:lnTo>
                  <a:pt x="137350" y="19925"/>
                </a:lnTo>
                <a:lnTo>
                  <a:pt x="137573" y="19702"/>
                </a:lnTo>
                <a:lnTo>
                  <a:pt x="137852" y="19534"/>
                </a:lnTo>
                <a:lnTo>
                  <a:pt x="138187" y="19478"/>
                </a:lnTo>
                <a:lnTo>
                  <a:pt x="138522" y="19423"/>
                </a:lnTo>
                <a:close/>
                <a:moveTo>
                  <a:pt x="64517" y="22883"/>
                </a:moveTo>
                <a:lnTo>
                  <a:pt x="64517" y="24892"/>
                </a:lnTo>
                <a:lnTo>
                  <a:pt x="62508" y="24892"/>
                </a:lnTo>
                <a:lnTo>
                  <a:pt x="62508" y="22883"/>
                </a:lnTo>
                <a:close/>
                <a:moveTo>
                  <a:pt x="68312" y="22883"/>
                </a:moveTo>
                <a:lnTo>
                  <a:pt x="68312" y="24892"/>
                </a:lnTo>
                <a:lnTo>
                  <a:pt x="66303" y="24892"/>
                </a:lnTo>
                <a:lnTo>
                  <a:pt x="66303" y="22883"/>
                </a:lnTo>
                <a:close/>
                <a:moveTo>
                  <a:pt x="216098" y="24334"/>
                </a:moveTo>
                <a:lnTo>
                  <a:pt x="216098" y="25450"/>
                </a:lnTo>
                <a:lnTo>
                  <a:pt x="207169" y="25450"/>
                </a:lnTo>
                <a:lnTo>
                  <a:pt x="207169" y="24334"/>
                </a:lnTo>
                <a:close/>
                <a:moveTo>
                  <a:pt x="45318" y="24501"/>
                </a:moveTo>
                <a:lnTo>
                  <a:pt x="45318" y="25506"/>
                </a:lnTo>
                <a:lnTo>
                  <a:pt x="40853" y="25506"/>
                </a:lnTo>
                <a:lnTo>
                  <a:pt x="40853" y="24501"/>
                </a:lnTo>
                <a:close/>
                <a:moveTo>
                  <a:pt x="241381" y="22380"/>
                </a:moveTo>
                <a:lnTo>
                  <a:pt x="241381" y="25897"/>
                </a:lnTo>
                <a:lnTo>
                  <a:pt x="239762" y="25897"/>
                </a:lnTo>
                <a:lnTo>
                  <a:pt x="239762" y="22380"/>
                </a:lnTo>
                <a:close/>
                <a:moveTo>
                  <a:pt x="244450" y="22380"/>
                </a:moveTo>
                <a:lnTo>
                  <a:pt x="244450" y="25897"/>
                </a:lnTo>
                <a:lnTo>
                  <a:pt x="242832" y="25897"/>
                </a:lnTo>
                <a:lnTo>
                  <a:pt x="242832" y="22380"/>
                </a:lnTo>
                <a:close/>
                <a:moveTo>
                  <a:pt x="194221" y="23106"/>
                </a:moveTo>
                <a:lnTo>
                  <a:pt x="194221" y="26566"/>
                </a:lnTo>
                <a:lnTo>
                  <a:pt x="192212" y="26566"/>
                </a:lnTo>
                <a:lnTo>
                  <a:pt x="192212" y="23106"/>
                </a:lnTo>
                <a:close/>
                <a:moveTo>
                  <a:pt x="64517" y="25897"/>
                </a:moveTo>
                <a:lnTo>
                  <a:pt x="64517" y="27906"/>
                </a:lnTo>
                <a:lnTo>
                  <a:pt x="62508" y="27906"/>
                </a:lnTo>
                <a:lnTo>
                  <a:pt x="62508" y="25897"/>
                </a:lnTo>
                <a:close/>
                <a:moveTo>
                  <a:pt x="68312" y="25897"/>
                </a:moveTo>
                <a:lnTo>
                  <a:pt x="68312" y="27906"/>
                </a:lnTo>
                <a:lnTo>
                  <a:pt x="66303" y="27906"/>
                </a:lnTo>
                <a:lnTo>
                  <a:pt x="66303" y="25897"/>
                </a:lnTo>
                <a:close/>
                <a:moveTo>
                  <a:pt x="45318" y="27850"/>
                </a:moveTo>
                <a:lnTo>
                  <a:pt x="45318" y="28854"/>
                </a:lnTo>
                <a:lnTo>
                  <a:pt x="40853" y="28854"/>
                </a:lnTo>
                <a:lnTo>
                  <a:pt x="40853" y="27850"/>
                </a:lnTo>
                <a:close/>
                <a:moveTo>
                  <a:pt x="216098" y="27906"/>
                </a:moveTo>
                <a:lnTo>
                  <a:pt x="216098" y="29022"/>
                </a:lnTo>
                <a:lnTo>
                  <a:pt x="207169" y="29022"/>
                </a:lnTo>
                <a:lnTo>
                  <a:pt x="207169" y="27906"/>
                </a:lnTo>
                <a:close/>
                <a:moveTo>
                  <a:pt x="82767" y="28352"/>
                </a:moveTo>
                <a:lnTo>
                  <a:pt x="82934" y="28408"/>
                </a:lnTo>
                <a:lnTo>
                  <a:pt x="83214" y="28631"/>
                </a:lnTo>
                <a:lnTo>
                  <a:pt x="83437" y="28910"/>
                </a:lnTo>
                <a:lnTo>
                  <a:pt x="83493" y="29078"/>
                </a:lnTo>
                <a:lnTo>
                  <a:pt x="83493" y="29245"/>
                </a:lnTo>
                <a:lnTo>
                  <a:pt x="83493" y="29413"/>
                </a:lnTo>
                <a:lnTo>
                  <a:pt x="83437" y="29580"/>
                </a:lnTo>
                <a:lnTo>
                  <a:pt x="83214" y="29859"/>
                </a:lnTo>
                <a:lnTo>
                  <a:pt x="82934" y="30082"/>
                </a:lnTo>
                <a:lnTo>
                  <a:pt x="82767" y="30138"/>
                </a:lnTo>
                <a:lnTo>
                  <a:pt x="82432" y="30138"/>
                </a:lnTo>
                <a:lnTo>
                  <a:pt x="82265" y="30082"/>
                </a:lnTo>
                <a:lnTo>
                  <a:pt x="81986" y="29859"/>
                </a:lnTo>
                <a:lnTo>
                  <a:pt x="81762" y="29580"/>
                </a:lnTo>
                <a:lnTo>
                  <a:pt x="81707" y="29413"/>
                </a:lnTo>
                <a:lnTo>
                  <a:pt x="81707" y="29245"/>
                </a:lnTo>
                <a:lnTo>
                  <a:pt x="81707" y="29078"/>
                </a:lnTo>
                <a:lnTo>
                  <a:pt x="81762" y="28910"/>
                </a:lnTo>
                <a:lnTo>
                  <a:pt x="81986" y="28631"/>
                </a:lnTo>
                <a:lnTo>
                  <a:pt x="82265" y="28408"/>
                </a:lnTo>
                <a:lnTo>
                  <a:pt x="82432" y="28352"/>
                </a:lnTo>
                <a:close/>
                <a:moveTo>
                  <a:pt x="45318" y="31143"/>
                </a:moveTo>
                <a:lnTo>
                  <a:pt x="45318" y="32147"/>
                </a:lnTo>
                <a:lnTo>
                  <a:pt x="40853" y="32147"/>
                </a:lnTo>
                <a:lnTo>
                  <a:pt x="40853" y="31143"/>
                </a:lnTo>
                <a:close/>
                <a:moveTo>
                  <a:pt x="8037" y="28352"/>
                </a:moveTo>
                <a:lnTo>
                  <a:pt x="8037" y="32594"/>
                </a:lnTo>
                <a:lnTo>
                  <a:pt x="6028" y="32594"/>
                </a:lnTo>
                <a:lnTo>
                  <a:pt x="6028" y="28352"/>
                </a:lnTo>
                <a:close/>
                <a:moveTo>
                  <a:pt x="216098" y="31533"/>
                </a:moveTo>
                <a:lnTo>
                  <a:pt x="216098" y="32594"/>
                </a:lnTo>
                <a:lnTo>
                  <a:pt x="207169" y="32594"/>
                </a:lnTo>
                <a:lnTo>
                  <a:pt x="207169" y="31533"/>
                </a:lnTo>
                <a:close/>
                <a:moveTo>
                  <a:pt x="82767" y="31924"/>
                </a:moveTo>
                <a:lnTo>
                  <a:pt x="82934" y="31980"/>
                </a:lnTo>
                <a:lnTo>
                  <a:pt x="83214" y="32203"/>
                </a:lnTo>
                <a:lnTo>
                  <a:pt x="83437" y="32482"/>
                </a:lnTo>
                <a:lnTo>
                  <a:pt x="83493" y="32650"/>
                </a:lnTo>
                <a:lnTo>
                  <a:pt x="83493" y="32817"/>
                </a:lnTo>
                <a:lnTo>
                  <a:pt x="83493" y="32984"/>
                </a:lnTo>
                <a:lnTo>
                  <a:pt x="83437" y="33152"/>
                </a:lnTo>
                <a:lnTo>
                  <a:pt x="83214" y="33431"/>
                </a:lnTo>
                <a:lnTo>
                  <a:pt x="82934" y="33654"/>
                </a:lnTo>
                <a:lnTo>
                  <a:pt x="82767" y="33710"/>
                </a:lnTo>
                <a:lnTo>
                  <a:pt x="82432" y="33710"/>
                </a:lnTo>
                <a:lnTo>
                  <a:pt x="82265" y="33654"/>
                </a:lnTo>
                <a:lnTo>
                  <a:pt x="81986" y="33431"/>
                </a:lnTo>
                <a:lnTo>
                  <a:pt x="81762" y="33152"/>
                </a:lnTo>
                <a:lnTo>
                  <a:pt x="81707" y="32984"/>
                </a:lnTo>
                <a:lnTo>
                  <a:pt x="81707" y="32817"/>
                </a:lnTo>
                <a:lnTo>
                  <a:pt x="81707" y="32650"/>
                </a:lnTo>
                <a:lnTo>
                  <a:pt x="81762" y="32482"/>
                </a:lnTo>
                <a:lnTo>
                  <a:pt x="81986" y="32203"/>
                </a:lnTo>
                <a:lnTo>
                  <a:pt x="82265" y="31980"/>
                </a:lnTo>
                <a:lnTo>
                  <a:pt x="82432" y="31924"/>
                </a:lnTo>
                <a:close/>
                <a:moveTo>
                  <a:pt x="109835" y="11609"/>
                </a:moveTo>
                <a:lnTo>
                  <a:pt x="109835" y="34603"/>
                </a:lnTo>
                <a:lnTo>
                  <a:pt x="109165" y="34603"/>
                </a:lnTo>
                <a:lnTo>
                  <a:pt x="109165" y="11609"/>
                </a:lnTo>
                <a:close/>
                <a:moveTo>
                  <a:pt x="112068" y="11609"/>
                </a:moveTo>
                <a:lnTo>
                  <a:pt x="112068" y="34603"/>
                </a:lnTo>
                <a:lnTo>
                  <a:pt x="111398" y="34603"/>
                </a:lnTo>
                <a:lnTo>
                  <a:pt x="111398" y="11609"/>
                </a:lnTo>
                <a:close/>
                <a:moveTo>
                  <a:pt x="114300" y="11609"/>
                </a:moveTo>
                <a:lnTo>
                  <a:pt x="114300" y="34603"/>
                </a:lnTo>
                <a:lnTo>
                  <a:pt x="113630" y="34603"/>
                </a:lnTo>
                <a:lnTo>
                  <a:pt x="113630" y="11609"/>
                </a:lnTo>
                <a:close/>
                <a:moveTo>
                  <a:pt x="116532" y="11609"/>
                </a:moveTo>
                <a:lnTo>
                  <a:pt x="116532" y="34603"/>
                </a:lnTo>
                <a:lnTo>
                  <a:pt x="115863" y="34603"/>
                </a:lnTo>
                <a:lnTo>
                  <a:pt x="115863" y="11609"/>
                </a:lnTo>
                <a:close/>
                <a:moveTo>
                  <a:pt x="45318" y="34491"/>
                </a:moveTo>
                <a:lnTo>
                  <a:pt x="45318" y="35496"/>
                </a:lnTo>
                <a:lnTo>
                  <a:pt x="40853" y="35496"/>
                </a:lnTo>
                <a:lnTo>
                  <a:pt x="40853" y="34491"/>
                </a:lnTo>
                <a:close/>
                <a:moveTo>
                  <a:pt x="112291" y="1"/>
                </a:moveTo>
                <a:lnTo>
                  <a:pt x="112291" y="3572"/>
                </a:lnTo>
                <a:lnTo>
                  <a:pt x="110058" y="3572"/>
                </a:lnTo>
                <a:lnTo>
                  <a:pt x="110058" y="5582"/>
                </a:lnTo>
                <a:lnTo>
                  <a:pt x="108272" y="5582"/>
                </a:lnTo>
                <a:lnTo>
                  <a:pt x="108272" y="8707"/>
                </a:lnTo>
                <a:lnTo>
                  <a:pt x="105817" y="8707"/>
                </a:lnTo>
                <a:lnTo>
                  <a:pt x="105817" y="32817"/>
                </a:lnTo>
                <a:lnTo>
                  <a:pt x="102468" y="32817"/>
                </a:lnTo>
                <a:lnTo>
                  <a:pt x="102468" y="19869"/>
                </a:lnTo>
                <a:lnTo>
                  <a:pt x="90413" y="19869"/>
                </a:lnTo>
                <a:lnTo>
                  <a:pt x="90413" y="30585"/>
                </a:lnTo>
                <a:lnTo>
                  <a:pt x="85279" y="32817"/>
                </a:lnTo>
                <a:lnTo>
                  <a:pt x="85279" y="26343"/>
                </a:lnTo>
                <a:lnTo>
                  <a:pt x="80144" y="26343"/>
                </a:lnTo>
                <a:lnTo>
                  <a:pt x="80144" y="32817"/>
                </a:lnTo>
                <a:lnTo>
                  <a:pt x="75456" y="32817"/>
                </a:lnTo>
                <a:lnTo>
                  <a:pt x="75456" y="28129"/>
                </a:lnTo>
                <a:lnTo>
                  <a:pt x="71661" y="28129"/>
                </a:lnTo>
                <a:lnTo>
                  <a:pt x="71661" y="14734"/>
                </a:lnTo>
                <a:lnTo>
                  <a:pt x="59159" y="16967"/>
                </a:lnTo>
                <a:lnTo>
                  <a:pt x="59159" y="28129"/>
                </a:lnTo>
                <a:lnTo>
                  <a:pt x="53355" y="28129"/>
                </a:lnTo>
                <a:lnTo>
                  <a:pt x="53355" y="32817"/>
                </a:lnTo>
                <a:lnTo>
                  <a:pt x="47997" y="32817"/>
                </a:lnTo>
                <a:lnTo>
                  <a:pt x="47997" y="17413"/>
                </a:lnTo>
                <a:lnTo>
                  <a:pt x="43979" y="17413"/>
                </a:lnTo>
                <a:lnTo>
                  <a:pt x="43979" y="8707"/>
                </a:lnTo>
                <a:lnTo>
                  <a:pt x="34603" y="8707"/>
                </a:lnTo>
                <a:lnTo>
                  <a:pt x="34603" y="5582"/>
                </a:lnTo>
                <a:lnTo>
                  <a:pt x="30584" y="5582"/>
                </a:lnTo>
                <a:lnTo>
                  <a:pt x="30584" y="8707"/>
                </a:lnTo>
                <a:lnTo>
                  <a:pt x="28352" y="8707"/>
                </a:lnTo>
                <a:lnTo>
                  <a:pt x="28352" y="29022"/>
                </a:lnTo>
                <a:lnTo>
                  <a:pt x="22994" y="29022"/>
                </a:lnTo>
                <a:lnTo>
                  <a:pt x="22994" y="19869"/>
                </a:lnTo>
                <a:lnTo>
                  <a:pt x="21375" y="19869"/>
                </a:lnTo>
                <a:lnTo>
                  <a:pt x="21208" y="19199"/>
                </a:lnTo>
                <a:lnTo>
                  <a:pt x="20985" y="18641"/>
                </a:lnTo>
                <a:lnTo>
                  <a:pt x="20594" y="18083"/>
                </a:lnTo>
                <a:lnTo>
                  <a:pt x="20148" y="17637"/>
                </a:lnTo>
                <a:lnTo>
                  <a:pt x="19645" y="17246"/>
                </a:lnTo>
                <a:lnTo>
                  <a:pt x="19031" y="16967"/>
                </a:lnTo>
                <a:lnTo>
                  <a:pt x="18417" y="16799"/>
                </a:lnTo>
                <a:lnTo>
                  <a:pt x="17748" y="16744"/>
                </a:lnTo>
                <a:lnTo>
                  <a:pt x="17078" y="16799"/>
                </a:lnTo>
                <a:lnTo>
                  <a:pt x="16464" y="16967"/>
                </a:lnTo>
                <a:lnTo>
                  <a:pt x="15850" y="17246"/>
                </a:lnTo>
                <a:lnTo>
                  <a:pt x="15348" y="17637"/>
                </a:lnTo>
                <a:lnTo>
                  <a:pt x="14901" y="18083"/>
                </a:lnTo>
                <a:lnTo>
                  <a:pt x="14511" y="18641"/>
                </a:lnTo>
                <a:lnTo>
                  <a:pt x="14288" y="19199"/>
                </a:lnTo>
                <a:lnTo>
                  <a:pt x="14120" y="19869"/>
                </a:lnTo>
                <a:lnTo>
                  <a:pt x="12502" y="19869"/>
                </a:lnTo>
                <a:lnTo>
                  <a:pt x="12502" y="25004"/>
                </a:lnTo>
                <a:lnTo>
                  <a:pt x="4242" y="27236"/>
                </a:lnTo>
                <a:lnTo>
                  <a:pt x="4242" y="32817"/>
                </a:lnTo>
                <a:lnTo>
                  <a:pt x="0" y="32817"/>
                </a:lnTo>
                <a:lnTo>
                  <a:pt x="0" y="39291"/>
                </a:lnTo>
                <a:lnTo>
                  <a:pt x="285750" y="39291"/>
                </a:lnTo>
                <a:lnTo>
                  <a:pt x="285750" y="29022"/>
                </a:lnTo>
                <a:lnTo>
                  <a:pt x="277490" y="29022"/>
                </a:lnTo>
                <a:lnTo>
                  <a:pt x="277490" y="14734"/>
                </a:lnTo>
                <a:lnTo>
                  <a:pt x="268114" y="14734"/>
                </a:lnTo>
                <a:lnTo>
                  <a:pt x="268114" y="22994"/>
                </a:lnTo>
                <a:lnTo>
                  <a:pt x="259407" y="22994"/>
                </a:lnTo>
                <a:lnTo>
                  <a:pt x="259407" y="19869"/>
                </a:lnTo>
                <a:lnTo>
                  <a:pt x="258514" y="19869"/>
                </a:lnTo>
                <a:lnTo>
                  <a:pt x="258514" y="16744"/>
                </a:lnTo>
                <a:lnTo>
                  <a:pt x="257845" y="16744"/>
                </a:lnTo>
                <a:lnTo>
                  <a:pt x="257845" y="19869"/>
                </a:lnTo>
                <a:lnTo>
                  <a:pt x="257175" y="19869"/>
                </a:lnTo>
                <a:lnTo>
                  <a:pt x="257175" y="22994"/>
                </a:lnTo>
                <a:lnTo>
                  <a:pt x="255389" y="22994"/>
                </a:lnTo>
                <a:lnTo>
                  <a:pt x="255389" y="32817"/>
                </a:lnTo>
                <a:lnTo>
                  <a:pt x="249808" y="32817"/>
                </a:lnTo>
                <a:lnTo>
                  <a:pt x="249808" y="8707"/>
                </a:lnTo>
                <a:lnTo>
                  <a:pt x="246683" y="8707"/>
                </a:lnTo>
                <a:lnTo>
                  <a:pt x="246627" y="8260"/>
                </a:lnTo>
                <a:lnTo>
                  <a:pt x="246571" y="7870"/>
                </a:lnTo>
                <a:lnTo>
                  <a:pt x="246459" y="7423"/>
                </a:lnTo>
                <a:lnTo>
                  <a:pt x="246292" y="7033"/>
                </a:lnTo>
                <a:lnTo>
                  <a:pt x="246125" y="6698"/>
                </a:lnTo>
                <a:lnTo>
                  <a:pt x="245901" y="6307"/>
                </a:lnTo>
                <a:lnTo>
                  <a:pt x="245622" y="6028"/>
                </a:lnTo>
                <a:lnTo>
                  <a:pt x="245343" y="5693"/>
                </a:lnTo>
                <a:lnTo>
                  <a:pt x="245064" y="5414"/>
                </a:lnTo>
                <a:lnTo>
                  <a:pt x="244729" y="5191"/>
                </a:lnTo>
                <a:lnTo>
                  <a:pt x="244394" y="4968"/>
                </a:lnTo>
                <a:lnTo>
                  <a:pt x="244004" y="4800"/>
                </a:lnTo>
                <a:lnTo>
                  <a:pt x="243613" y="4633"/>
                </a:lnTo>
                <a:lnTo>
                  <a:pt x="243167" y="4577"/>
                </a:lnTo>
                <a:lnTo>
                  <a:pt x="242776" y="4465"/>
                </a:lnTo>
                <a:lnTo>
                  <a:pt x="241883" y="4465"/>
                </a:lnTo>
                <a:lnTo>
                  <a:pt x="241492" y="4577"/>
                </a:lnTo>
                <a:lnTo>
                  <a:pt x="241046" y="4633"/>
                </a:lnTo>
                <a:lnTo>
                  <a:pt x="240655" y="4800"/>
                </a:lnTo>
                <a:lnTo>
                  <a:pt x="240264" y="4968"/>
                </a:lnTo>
                <a:lnTo>
                  <a:pt x="239930" y="5191"/>
                </a:lnTo>
                <a:lnTo>
                  <a:pt x="239595" y="5414"/>
                </a:lnTo>
                <a:lnTo>
                  <a:pt x="239316" y="5693"/>
                </a:lnTo>
                <a:lnTo>
                  <a:pt x="239037" y="6028"/>
                </a:lnTo>
                <a:lnTo>
                  <a:pt x="238758" y="6307"/>
                </a:lnTo>
                <a:lnTo>
                  <a:pt x="238534" y="6698"/>
                </a:lnTo>
                <a:lnTo>
                  <a:pt x="238367" y="7033"/>
                </a:lnTo>
                <a:lnTo>
                  <a:pt x="238199" y="7423"/>
                </a:lnTo>
                <a:lnTo>
                  <a:pt x="238088" y="7870"/>
                </a:lnTo>
                <a:lnTo>
                  <a:pt x="238032" y="8260"/>
                </a:lnTo>
                <a:lnTo>
                  <a:pt x="237976" y="8707"/>
                </a:lnTo>
                <a:lnTo>
                  <a:pt x="235074" y="8707"/>
                </a:lnTo>
                <a:lnTo>
                  <a:pt x="235074" y="26120"/>
                </a:lnTo>
                <a:lnTo>
                  <a:pt x="228600" y="32817"/>
                </a:lnTo>
                <a:lnTo>
                  <a:pt x="228600" y="3126"/>
                </a:lnTo>
                <a:lnTo>
                  <a:pt x="221010" y="9823"/>
                </a:lnTo>
                <a:lnTo>
                  <a:pt x="221010" y="25004"/>
                </a:lnTo>
                <a:lnTo>
                  <a:pt x="218554" y="25004"/>
                </a:lnTo>
                <a:lnTo>
                  <a:pt x="218554" y="17413"/>
                </a:lnTo>
                <a:lnTo>
                  <a:pt x="204490" y="17413"/>
                </a:lnTo>
                <a:lnTo>
                  <a:pt x="204490" y="32817"/>
                </a:lnTo>
                <a:lnTo>
                  <a:pt x="197346" y="32817"/>
                </a:lnTo>
                <a:lnTo>
                  <a:pt x="197346" y="14734"/>
                </a:lnTo>
                <a:lnTo>
                  <a:pt x="195114" y="14734"/>
                </a:lnTo>
                <a:lnTo>
                  <a:pt x="195114" y="12279"/>
                </a:lnTo>
                <a:lnTo>
                  <a:pt x="191542" y="12279"/>
                </a:lnTo>
                <a:lnTo>
                  <a:pt x="191542" y="14734"/>
                </a:lnTo>
                <a:lnTo>
                  <a:pt x="185961" y="14734"/>
                </a:lnTo>
                <a:lnTo>
                  <a:pt x="185961" y="32817"/>
                </a:lnTo>
                <a:lnTo>
                  <a:pt x="179487" y="32817"/>
                </a:lnTo>
                <a:lnTo>
                  <a:pt x="179487" y="19869"/>
                </a:lnTo>
                <a:lnTo>
                  <a:pt x="177478" y="19869"/>
                </a:lnTo>
                <a:lnTo>
                  <a:pt x="177478" y="16744"/>
                </a:lnTo>
                <a:lnTo>
                  <a:pt x="176808" y="16744"/>
                </a:lnTo>
                <a:lnTo>
                  <a:pt x="176808" y="19869"/>
                </a:lnTo>
                <a:lnTo>
                  <a:pt x="174799" y="19869"/>
                </a:lnTo>
                <a:lnTo>
                  <a:pt x="174799" y="32817"/>
                </a:lnTo>
                <a:lnTo>
                  <a:pt x="168548" y="30585"/>
                </a:lnTo>
                <a:lnTo>
                  <a:pt x="168548" y="22994"/>
                </a:lnTo>
                <a:lnTo>
                  <a:pt x="165422" y="22994"/>
                </a:lnTo>
                <a:lnTo>
                  <a:pt x="165422" y="15404"/>
                </a:lnTo>
                <a:lnTo>
                  <a:pt x="155600" y="15404"/>
                </a:lnTo>
                <a:lnTo>
                  <a:pt x="155600" y="22994"/>
                </a:lnTo>
                <a:lnTo>
                  <a:pt x="147117" y="22994"/>
                </a:lnTo>
                <a:lnTo>
                  <a:pt x="147117" y="19199"/>
                </a:lnTo>
                <a:lnTo>
                  <a:pt x="134615" y="14734"/>
                </a:lnTo>
                <a:lnTo>
                  <a:pt x="134615" y="27236"/>
                </a:lnTo>
                <a:lnTo>
                  <a:pt x="126132" y="27236"/>
                </a:lnTo>
                <a:lnTo>
                  <a:pt x="126132" y="17413"/>
                </a:lnTo>
                <a:lnTo>
                  <a:pt x="119658" y="17413"/>
                </a:lnTo>
                <a:lnTo>
                  <a:pt x="119658" y="8707"/>
                </a:lnTo>
                <a:lnTo>
                  <a:pt x="116756" y="8707"/>
                </a:lnTo>
                <a:lnTo>
                  <a:pt x="116756" y="5582"/>
                </a:lnTo>
                <a:lnTo>
                  <a:pt x="114970" y="5582"/>
                </a:lnTo>
                <a:lnTo>
                  <a:pt x="114970" y="3572"/>
                </a:lnTo>
                <a:lnTo>
                  <a:pt x="112961" y="3572"/>
                </a:lnTo>
                <a:lnTo>
                  <a:pt x="112961" y="1"/>
                </a:lnTo>
                <a:close/>
              </a:path>
            </a:pathLst>
          </a:custGeom>
          <a:gradFill>
            <a:gsLst>
              <a:gs pos="0">
                <a:srgbClr val="FFFFFF"/>
              </a:gs>
              <a:gs pos="40000">
                <a:srgbClr val="FFFFFF"/>
              </a:gs>
              <a:gs pos="100000">
                <a:srgbClr val="FFF2CC"/>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 name="Shape 26"/>
          <p:cNvSpPr/>
          <p:nvPr/>
        </p:nvSpPr>
        <p:spPr>
          <a:xfrm>
            <a:off x="532100" y="441174"/>
            <a:ext cx="1452007" cy="572718"/>
          </a:xfrm>
          <a:custGeom>
            <a:pathLst>
              <a:path extrusionOk="0" h="22102" w="56035">
                <a:moveTo>
                  <a:pt x="25897" y="0"/>
                </a:moveTo>
                <a:lnTo>
                  <a:pt x="24502" y="56"/>
                </a:lnTo>
                <a:lnTo>
                  <a:pt x="23162" y="224"/>
                </a:lnTo>
                <a:lnTo>
                  <a:pt x="21879" y="503"/>
                </a:lnTo>
                <a:lnTo>
                  <a:pt x="20595" y="893"/>
                </a:lnTo>
                <a:lnTo>
                  <a:pt x="19367" y="1396"/>
                </a:lnTo>
                <a:lnTo>
                  <a:pt x="18195" y="1954"/>
                </a:lnTo>
                <a:lnTo>
                  <a:pt x="17135" y="2679"/>
                </a:lnTo>
                <a:lnTo>
                  <a:pt x="16074" y="3405"/>
                </a:lnTo>
                <a:lnTo>
                  <a:pt x="15070" y="4242"/>
                </a:lnTo>
                <a:lnTo>
                  <a:pt x="14177" y="5191"/>
                </a:lnTo>
                <a:lnTo>
                  <a:pt x="13340" y="6140"/>
                </a:lnTo>
                <a:lnTo>
                  <a:pt x="12614" y="7200"/>
                </a:lnTo>
                <a:lnTo>
                  <a:pt x="11944" y="8316"/>
                </a:lnTo>
                <a:lnTo>
                  <a:pt x="11386" y="9488"/>
                </a:lnTo>
                <a:lnTo>
                  <a:pt x="10884" y="10716"/>
                </a:lnTo>
                <a:lnTo>
                  <a:pt x="10493" y="12000"/>
                </a:lnTo>
                <a:lnTo>
                  <a:pt x="9935" y="11832"/>
                </a:lnTo>
                <a:lnTo>
                  <a:pt x="9321" y="11721"/>
                </a:lnTo>
                <a:lnTo>
                  <a:pt x="8707" y="11609"/>
                </a:lnTo>
                <a:lnTo>
                  <a:pt x="8038" y="11609"/>
                </a:lnTo>
                <a:lnTo>
                  <a:pt x="7200" y="11665"/>
                </a:lnTo>
                <a:lnTo>
                  <a:pt x="6419" y="11776"/>
                </a:lnTo>
                <a:lnTo>
                  <a:pt x="5638" y="11944"/>
                </a:lnTo>
                <a:lnTo>
                  <a:pt x="4912" y="12223"/>
                </a:lnTo>
                <a:lnTo>
                  <a:pt x="4187" y="12558"/>
                </a:lnTo>
                <a:lnTo>
                  <a:pt x="3517" y="13004"/>
                </a:lnTo>
                <a:lnTo>
                  <a:pt x="2903" y="13451"/>
                </a:lnTo>
                <a:lnTo>
                  <a:pt x="2345" y="13953"/>
                </a:lnTo>
                <a:lnTo>
                  <a:pt x="1843" y="14511"/>
                </a:lnTo>
                <a:lnTo>
                  <a:pt x="1396" y="15125"/>
                </a:lnTo>
                <a:lnTo>
                  <a:pt x="950" y="15795"/>
                </a:lnTo>
                <a:lnTo>
                  <a:pt x="615" y="16520"/>
                </a:lnTo>
                <a:lnTo>
                  <a:pt x="336" y="17246"/>
                </a:lnTo>
                <a:lnTo>
                  <a:pt x="168" y="18027"/>
                </a:lnTo>
                <a:lnTo>
                  <a:pt x="57" y="18809"/>
                </a:lnTo>
                <a:lnTo>
                  <a:pt x="1" y="19646"/>
                </a:lnTo>
                <a:lnTo>
                  <a:pt x="1" y="20260"/>
                </a:lnTo>
                <a:lnTo>
                  <a:pt x="112" y="20929"/>
                </a:lnTo>
                <a:lnTo>
                  <a:pt x="224" y="21487"/>
                </a:lnTo>
                <a:lnTo>
                  <a:pt x="391" y="22101"/>
                </a:lnTo>
                <a:lnTo>
                  <a:pt x="56035" y="22101"/>
                </a:lnTo>
                <a:lnTo>
                  <a:pt x="56035" y="21878"/>
                </a:lnTo>
                <a:lnTo>
                  <a:pt x="56035" y="21432"/>
                </a:lnTo>
                <a:lnTo>
                  <a:pt x="55923" y="21041"/>
                </a:lnTo>
                <a:lnTo>
                  <a:pt x="55867" y="20594"/>
                </a:lnTo>
                <a:lnTo>
                  <a:pt x="55700" y="20204"/>
                </a:lnTo>
                <a:lnTo>
                  <a:pt x="55532" y="19869"/>
                </a:lnTo>
                <a:lnTo>
                  <a:pt x="55309" y="19534"/>
                </a:lnTo>
                <a:lnTo>
                  <a:pt x="55086" y="19199"/>
                </a:lnTo>
                <a:lnTo>
                  <a:pt x="54807" y="18864"/>
                </a:lnTo>
                <a:lnTo>
                  <a:pt x="54472" y="18585"/>
                </a:lnTo>
                <a:lnTo>
                  <a:pt x="54137" y="18362"/>
                </a:lnTo>
                <a:lnTo>
                  <a:pt x="53802" y="18139"/>
                </a:lnTo>
                <a:lnTo>
                  <a:pt x="53467" y="17971"/>
                </a:lnTo>
                <a:lnTo>
                  <a:pt x="53077" y="17804"/>
                </a:lnTo>
                <a:lnTo>
                  <a:pt x="52630" y="17748"/>
                </a:lnTo>
                <a:lnTo>
                  <a:pt x="52239" y="17636"/>
                </a:lnTo>
                <a:lnTo>
                  <a:pt x="51793" y="17636"/>
                </a:lnTo>
                <a:lnTo>
                  <a:pt x="51123" y="17692"/>
                </a:lnTo>
                <a:lnTo>
                  <a:pt x="50509" y="17804"/>
                </a:lnTo>
                <a:lnTo>
                  <a:pt x="49951" y="18027"/>
                </a:lnTo>
                <a:lnTo>
                  <a:pt x="49449" y="18362"/>
                </a:lnTo>
                <a:lnTo>
                  <a:pt x="49170" y="17804"/>
                </a:lnTo>
                <a:lnTo>
                  <a:pt x="48835" y="17302"/>
                </a:lnTo>
                <a:lnTo>
                  <a:pt x="48500" y="16799"/>
                </a:lnTo>
                <a:lnTo>
                  <a:pt x="48110" y="16353"/>
                </a:lnTo>
                <a:lnTo>
                  <a:pt x="47719" y="15906"/>
                </a:lnTo>
                <a:lnTo>
                  <a:pt x="47272" y="15516"/>
                </a:lnTo>
                <a:lnTo>
                  <a:pt x="46826" y="15125"/>
                </a:lnTo>
                <a:lnTo>
                  <a:pt x="46324" y="14790"/>
                </a:lnTo>
                <a:lnTo>
                  <a:pt x="45821" y="14455"/>
                </a:lnTo>
                <a:lnTo>
                  <a:pt x="45263" y="14176"/>
                </a:lnTo>
                <a:lnTo>
                  <a:pt x="44705" y="13953"/>
                </a:lnTo>
                <a:lnTo>
                  <a:pt x="44091" y="13786"/>
                </a:lnTo>
                <a:lnTo>
                  <a:pt x="43533" y="13618"/>
                </a:lnTo>
                <a:lnTo>
                  <a:pt x="42919" y="13507"/>
                </a:lnTo>
                <a:lnTo>
                  <a:pt x="42249" y="13395"/>
                </a:lnTo>
                <a:lnTo>
                  <a:pt x="41580" y="13395"/>
                </a:lnTo>
                <a:lnTo>
                  <a:pt x="41301" y="12000"/>
                </a:lnTo>
                <a:lnTo>
                  <a:pt x="40854" y="10660"/>
                </a:lnTo>
                <a:lnTo>
                  <a:pt x="40352" y="9321"/>
                </a:lnTo>
                <a:lnTo>
                  <a:pt x="39738" y="8093"/>
                </a:lnTo>
                <a:lnTo>
                  <a:pt x="39012" y="6921"/>
                </a:lnTo>
                <a:lnTo>
                  <a:pt x="38175" y="5805"/>
                </a:lnTo>
                <a:lnTo>
                  <a:pt x="37282" y="4800"/>
                </a:lnTo>
                <a:lnTo>
                  <a:pt x="36278" y="3851"/>
                </a:lnTo>
                <a:lnTo>
                  <a:pt x="35161" y="3014"/>
                </a:lnTo>
                <a:lnTo>
                  <a:pt x="34045" y="2233"/>
                </a:lnTo>
                <a:lnTo>
                  <a:pt x="32817" y="1563"/>
                </a:lnTo>
                <a:lnTo>
                  <a:pt x="31534" y="1005"/>
                </a:lnTo>
                <a:lnTo>
                  <a:pt x="30194" y="614"/>
                </a:lnTo>
                <a:lnTo>
                  <a:pt x="28799" y="279"/>
                </a:lnTo>
                <a:lnTo>
                  <a:pt x="27348" y="56"/>
                </a:lnTo>
                <a:lnTo>
                  <a:pt x="26622" y="0"/>
                </a:lnTo>
                <a:close/>
              </a:path>
            </a:pathLst>
          </a:custGeom>
          <a:solidFill>
            <a:srgbClr val="FFD300">
              <a:alpha val="28080"/>
            </a:srgbClr>
          </a:soli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27" name="Shape 27"/>
          <p:cNvSpPr/>
          <p:nvPr/>
        </p:nvSpPr>
        <p:spPr>
          <a:xfrm flipH="1">
            <a:off x="8211627" y="884250"/>
            <a:ext cx="1008573" cy="393594"/>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solidFill>
            <a:srgbClr val="FFD300">
              <a:alpha val="2808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 name="Shape 28"/>
          <p:cNvSpPr/>
          <p:nvPr/>
        </p:nvSpPr>
        <p:spPr>
          <a:xfrm>
            <a:off x="7261900" y="364975"/>
            <a:ext cx="1693944" cy="607166"/>
          </a:xfrm>
          <a:custGeom>
            <a:pathLst>
              <a:path extrusionOk="0" h="26566" w="74117">
                <a:moveTo>
                  <a:pt x="43979" y="0"/>
                </a:moveTo>
                <a:lnTo>
                  <a:pt x="42472" y="56"/>
                </a:lnTo>
                <a:lnTo>
                  <a:pt x="41021" y="279"/>
                </a:lnTo>
                <a:lnTo>
                  <a:pt x="39570" y="558"/>
                </a:lnTo>
                <a:lnTo>
                  <a:pt x="38175" y="1005"/>
                </a:lnTo>
                <a:lnTo>
                  <a:pt x="36835" y="1507"/>
                </a:lnTo>
                <a:lnTo>
                  <a:pt x="35551" y="2177"/>
                </a:lnTo>
                <a:lnTo>
                  <a:pt x="34324" y="2902"/>
                </a:lnTo>
                <a:lnTo>
                  <a:pt x="33207" y="3739"/>
                </a:lnTo>
                <a:lnTo>
                  <a:pt x="32147" y="4632"/>
                </a:lnTo>
                <a:lnTo>
                  <a:pt x="31142" y="5637"/>
                </a:lnTo>
                <a:lnTo>
                  <a:pt x="30194" y="6753"/>
                </a:lnTo>
                <a:lnTo>
                  <a:pt x="29412" y="7869"/>
                </a:lnTo>
                <a:lnTo>
                  <a:pt x="28687" y="9097"/>
                </a:lnTo>
                <a:lnTo>
                  <a:pt x="28017" y="10381"/>
                </a:lnTo>
                <a:lnTo>
                  <a:pt x="27515" y="11720"/>
                </a:lnTo>
                <a:lnTo>
                  <a:pt x="27124" y="13115"/>
                </a:lnTo>
                <a:lnTo>
                  <a:pt x="26287" y="12557"/>
                </a:lnTo>
                <a:lnTo>
                  <a:pt x="25450" y="11999"/>
                </a:lnTo>
                <a:lnTo>
                  <a:pt x="24557" y="11553"/>
                </a:lnTo>
                <a:lnTo>
                  <a:pt x="23608" y="11218"/>
                </a:lnTo>
                <a:lnTo>
                  <a:pt x="22659" y="10883"/>
                </a:lnTo>
                <a:lnTo>
                  <a:pt x="21655" y="10660"/>
                </a:lnTo>
                <a:lnTo>
                  <a:pt x="20594" y="10548"/>
                </a:lnTo>
                <a:lnTo>
                  <a:pt x="19534" y="10492"/>
                </a:lnTo>
                <a:lnTo>
                  <a:pt x="18418" y="10548"/>
                </a:lnTo>
                <a:lnTo>
                  <a:pt x="17301" y="10716"/>
                </a:lnTo>
                <a:lnTo>
                  <a:pt x="16241" y="10939"/>
                </a:lnTo>
                <a:lnTo>
                  <a:pt x="15236" y="11274"/>
                </a:lnTo>
                <a:lnTo>
                  <a:pt x="14232" y="11720"/>
                </a:lnTo>
                <a:lnTo>
                  <a:pt x="13339" y="12222"/>
                </a:lnTo>
                <a:lnTo>
                  <a:pt x="12446" y="12781"/>
                </a:lnTo>
                <a:lnTo>
                  <a:pt x="11609" y="13450"/>
                </a:lnTo>
                <a:lnTo>
                  <a:pt x="10827" y="14176"/>
                </a:lnTo>
                <a:lnTo>
                  <a:pt x="10158" y="14957"/>
                </a:lnTo>
                <a:lnTo>
                  <a:pt x="9488" y="15794"/>
                </a:lnTo>
                <a:lnTo>
                  <a:pt x="8930" y="16687"/>
                </a:lnTo>
                <a:lnTo>
                  <a:pt x="8428" y="17636"/>
                </a:lnTo>
                <a:lnTo>
                  <a:pt x="8037" y="18641"/>
                </a:lnTo>
                <a:lnTo>
                  <a:pt x="7758" y="19645"/>
                </a:lnTo>
                <a:lnTo>
                  <a:pt x="7535" y="20706"/>
                </a:lnTo>
                <a:lnTo>
                  <a:pt x="6809" y="20594"/>
                </a:lnTo>
                <a:lnTo>
                  <a:pt x="6028" y="20538"/>
                </a:lnTo>
                <a:lnTo>
                  <a:pt x="5414" y="20594"/>
                </a:lnTo>
                <a:lnTo>
                  <a:pt x="4800" y="20650"/>
                </a:lnTo>
                <a:lnTo>
                  <a:pt x="4242" y="20817"/>
                </a:lnTo>
                <a:lnTo>
                  <a:pt x="3684" y="20985"/>
                </a:lnTo>
                <a:lnTo>
                  <a:pt x="3181" y="21264"/>
                </a:lnTo>
                <a:lnTo>
                  <a:pt x="2679" y="21543"/>
                </a:lnTo>
                <a:lnTo>
                  <a:pt x="2177" y="21933"/>
                </a:lnTo>
                <a:lnTo>
                  <a:pt x="1786" y="22324"/>
                </a:lnTo>
                <a:lnTo>
                  <a:pt x="1395" y="22715"/>
                </a:lnTo>
                <a:lnTo>
                  <a:pt x="1005" y="23217"/>
                </a:lnTo>
                <a:lnTo>
                  <a:pt x="726" y="23719"/>
                </a:lnTo>
                <a:lnTo>
                  <a:pt x="447" y="24222"/>
                </a:lnTo>
                <a:lnTo>
                  <a:pt x="279" y="24780"/>
                </a:lnTo>
                <a:lnTo>
                  <a:pt x="112" y="25338"/>
                </a:lnTo>
                <a:lnTo>
                  <a:pt x="56" y="25952"/>
                </a:lnTo>
                <a:lnTo>
                  <a:pt x="0" y="26566"/>
                </a:lnTo>
                <a:lnTo>
                  <a:pt x="73782" y="26566"/>
                </a:lnTo>
                <a:lnTo>
                  <a:pt x="73949" y="25896"/>
                </a:lnTo>
                <a:lnTo>
                  <a:pt x="74005" y="25226"/>
                </a:lnTo>
                <a:lnTo>
                  <a:pt x="74117" y="24557"/>
                </a:lnTo>
                <a:lnTo>
                  <a:pt x="74117" y="23887"/>
                </a:lnTo>
                <a:lnTo>
                  <a:pt x="74061" y="22771"/>
                </a:lnTo>
                <a:lnTo>
                  <a:pt x="73893" y="21654"/>
                </a:lnTo>
                <a:lnTo>
                  <a:pt x="73614" y="20650"/>
                </a:lnTo>
                <a:lnTo>
                  <a:pt x="73279" y="19645"/>
                </a:lnTo>
                <a:lnTo>
                  <a:pt x="72777" y="18696"/>
                </a:lnTo>
                <a:lnTo>
                  <a:pt x="72275" y="17748"/>
                </a:lnTo>
                <a:lnTo>
                  <a:pt x="71605" y="16911"/>
                </a:lnTo>
                <a:lnTo>
                  <a:pt x="70935" y="16129"/>
                </a:lnTo>
                <a:lnTo>
                  <a:pt x="70154" y="15459"/>
                </a:lnTo>
                <a:lnTo>
                  <a:pt x="69317" y="14790"/>
                </a:lnTo>
                <a:lnTo>
                  <a:pt x="68368" y="14287"/>
                </a:lnTo>
                <a:lnTo>
                  <a:pt x="67419" y="13785"/>
                </a:lnTo>
                <a:lnTo>
                  <a:pt x="66415" y="13450"/>
                </a:lnTo>
                <a:lnTo>
                  <a:pt x="65410" y="13171"/>
                </a:lnTo>
                <a:lnTo>
                  <a:pt x="64294" y="13004"/>
                </a:lnTo>
                <a:lnTo>
                  <a:pt x="63178" y="12948"/>
                </a:lnTo>
                <a:lnTo>
                  <a:pt x="62006" y="13004"/>
                </a:lnTo>
                <a:lnTo>
                  <a:pt x="60889" y="13171"/>
                </a:lnTo>
                <a:lnTo>
                  <a:pt x="60443" y="11776"/>
                </a:lnTo>
                <a:lnTo>
                  <a:pt x="59941" y="10437"/>
                </a:lnTo>
                <a:lnTo>
                  <a:pt x="59327" y="9153"/>
                </a:lnTo>
                <a:lnTo>
                  <a:pt x="58601" y="7925"/>
                </a:lnTo>
                <a:lnTo>
                  <a:pt x="57764" y="6753"/>
                </a:lnTo>
                <a:lnTo>
                  <a:pt x="56871" y="5693"/>
                </a:lnTo>
                <a:lnTo>
                  <a:pt x="55866" y="4688"/>
                </a:lnTo>
                <a:lnTo>
                  <a:pt x="54806" y="3739"/>
                </a:lnTo>
                <a:lnTo>
                  <a:pt x="53634" y="2902"/>
                </a:lnTo>
                <a:lnTo>
                  <a:pt x="52406" y="2177"/>
                </a:lnTo>
                <a:lnTo>
                  <a:pt x="51123" y="1507"/>
                </a:lnTo>
                <a:lnTo>
                  <a:pt x="49783" y="1005"/>
                </a:lnTo>
                <a:lnTo>
                  <a:pt x="48388" y="558"/>
                </a:lnTo>
                <a:lnTo>
                  <a:pt x="46993" y="279"/>
                </a:lnTo>
                <a:lnTo>
                  <a:pt x="45486" y="56"/>
                </a:lnTo>
                <a:lnTo>
                  <a:pt x="43979" y="0"/>
                </a:lnTo>
                <a:close/>
              </a:path>
            </a:pathLst>
          </a:custGeom>
          <a:solidFill>
            <a:srgbClr val="FFD300">
              <a:alpha val="2808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 name="Shape 29"/>
          <p:cNvSpPr/>
          <p:nvPr/>
        </p:nvSpPr>
        <p:spPr>
          <a:xfrm>
            <a:off x="-77675" y="205976"/>
            <a:ext cx="802982" cy="313325"/>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solidFill>
            <a:srgbClr val="FFD300">
              <a:alpha val="2808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0" name="Shape 30"/>
          <p:cNvSpPr txBox="1"/>
          <p:nvPr>
            <p:ph type="ctrTitle"/>
          </p:nvPr>
        </p:nvSpPr>
        <p:spPr>
          <a:xfrm>
            <a:off x="1676800" y="1507150"/>
            <a:ext cx="5790300" cy="1159800"/>
          </a:xfrm>
          <a:prstGeom prst="rect">
            <a:avLst/>
          </a:prstGeom>
        </p:spPr>
        <p:txBody>
          <a:bodyPr anchorCtr="0" anchor="ctr" bIns="91425" lIns="91425" spcFirstLastPara="1" rIns="91425" wrap="square" tIns="91425"/>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1" name="Shape 31"/>
          <p:cNvSpPr txBox="1"/>
          <p:nvPr>
            <p:ph idx="1" type="subTitle"/>
          </p:nvPr>
        </p:nvSpPr>
        <p:spPr>
          <a:xfrm>
            <a:off x="1676800" y="2611454"/>
            <a:ext cx="5790300" cy="784800"/>
          </a:xfrm>
          <a:prstGeom prst="rect">
            <a:avLst/>
          </a:prstGeom>
        </p:spPr>
        <p:txBody>
          <a:bodyPr anchorCtr="0" anchor="t" bIns="91425" lIns="91425" spcFirstLastPara="1" rIns="91425" wrap="square" tIns="91425"/>
          <a:lstStyle>
            <a:lvl1pPr lvl="0" rtl="0" algn="ctr">
              <a:spcBef>
                <a:spcPts val="0"/>
              </a:spcBef>
              <a:spcAft>
                <a:spcPts val="0"/>
              </a:spcAft>
              <a:buClr>
                <a:srgbClr val="FFF2CC"/>
              </a:buClr>
              <a:buSzPts val="1800"/>
              <a:buNone/>
              <a:defRPr sz="1800">
                <a:solidFill>
                  <a:srgbClr val="FFF2CC"/>
                </a:solidFill>
              </a:defRPr>
            </a:lvl1pPr>
            <a:lvl2pPr lvl="1" rtl="0" algn="ctr">
              <a:spcBef>
                <a:spcPts val="0"/>
              </a:spcBef>
              <a:spcAft>
                <a:spcPts val="0"/>
              </a:spcAft>
              <a:buClr>
                <a:srgbClr val="FFF2CC"/>
              </a:buClr>
              <a:buSzPts val="1800"/>
              <a:buNone/>
              <a:defRPr sz="1800">
                <a:solidFill>
                  <a:srgbClr val="FFF2CC"/>
                </a:solidFill>
              </a:defRPr>
            </a:lvl2pPr>
            <a:lvl3pPr lvl="2" rtl="0" algn="ctr">
              <a:spcBef>
                <a:spcPts val="0"/>
              </a:spcBef>
              <a:spcAft>
                <a:spcPts val="0"/>
              </a:spcAft>
              <a:buClr>
                <a:srgbClr val="FFF2CC"/>
              </a:buClr>
              <a:buSzPts val="1800"/>
              <a:buNone/>
              <a:defRPr sz="1800">
                <a:solidFill>
                  <a:srgbClr val="FFF2CC"/>
                </a:solidFill>
              </a:defRPr>
            </a:lvl3pPr>
            <a:lvl4pPr lvl="3" rtl="0" algn="ctr">
              <a:spcBef>
                <a:spcPts val="0"/>
              </a:spcBef>
              <a:spcAft>
                <a:spcPts val="0"/>
              </a:spcAft>
              <a:buClr>
                <a:srgbClr val="FFF2CC"/>
              </a:buClr>
              <a:buSzPts val="1800"/>
              <a:buNone/>
              <a:defRPr sz="1800">
                <a:solidFill>
                  <a:srgbClr val="FFF2CC"/>
                </a:solidFill>
              </a:defRPr>
            </a:lvl4pPr>
            <a:lvl5pPr lvl="4" rtl="0" algn="ctr">
              <a:spcBef>
                <a:spcPts val="0"/>
              </a:spcBef>
              <a:spcAft>
                <a:spcPts val="0"/>
              </a:spcAft>
              <a:buClr>
                <a:srgbClr val="FFF2CC"/>
              </a:buClr>
              <a:buSzPts val="1800"/>
              <a:buNone/>
              <a:defRPr sz="1800">
                <a:solidFill>
                  <a:srgbClr val="FFF2CC"/>
                </a:solidFill>
              </a:defRPr>
            </a:lvl5pPr>
            <a:lvl6pPr lvl="5" rtl="0" algn="ctr">
              <a:spcBef>
                <a:spcPts val="0"/>
              </a:spcBef>
              <a:spcAft>
                <a:spcPts val="0"/>
              </a:spcAft>
              <a:buClr>
                <a:srgbClr val="FFF2CC"/>
              </a:buClr>
              <a:buSzPts val="1800"/>
              <a:buNone/>
              <a:defRPr sz="1800">
                <a:solidFill>
                  <a:srgbClr val="FFF2CC"/>
                </a:solidFill>
              </a:defRPr>
            </a:lvl6pPr>
            <a:lvl7pPr lvl="6" rtl="0" algn="ctr">
              <a:spcBef>
                <a:spcPts val="0"/>
              </a:spcBef>
              <a:spcAft>
                <a:spcPts val="0"/>
              </a:spcAft>
              <a:buClr>
                <a:srgbClr val="FFF2CC"/>
              </a:buClr>
              <a:buSzPts val="1800"/>
              <a:buNone/>
              <a:defRPr sz="1800">
                <a:solidFill>
                  <a:srgbClr val="FFF2CC"/>
                </a:solidFill>
              </a:defRPr>
            </a:lvl7pPr>
            <a:lvl8pPr lvl="7" rtl="0" algn="ctr">
              <a:spcBef>
                <a:spcPts val="0"/>
              </a:spcBef>
              <a:spcAft>
                <a:spcPts val="0"/>
              </a:spcAft>
              <a:buClr>
                <a:srgbClr val="FFF2CC"/>
              </a:buClr>
              <a:buSzPts val="1800"/>
              <a:buNone/>
              <a:defRPr sz="1800">
                <a:solidFill>
                  <a:srgbClr val="FFF2CC"/>
                </a:solidFill>
              </a:defRPr>
            </a:lvl8pPr>
            <a:lvl9pPr lvl="8" rtl="0" algn="ctr">
              <a:spcBef>
                <a:spcPts val="0"/>
              </a:spcBef>
              <a:spcAft>
                <a:spcPts val="0"/>
              </a:spcAft>
              <a:buClr>
                <a:srgbClr val="FFF2CC"/>
              </a:buClr>
              <a:buSzPts val="1800"/>
              <a:buNone/>
              <a:defRPr sz="1800">
                <a:solidFill>
                  <a:srgbClr val="FFF2CC"/>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bg>
      <p:bgPr>
        <a:gradFill>
          <a:gsLst>
            <a:gs pos="0">
              <a:srgbClr val="002E8C"/>
            </a:gs>
            <a:gs pos="75000">
              <a:srgbClr val="8235D7"/>
            </a:gs>
            <a:gs pos="100000">
              <a:srgbClr val="A354EC"/>
            </a:gs>
          </a:gsLst>
          <a:lin ang="5400700" scaled="0"/>
        </a:gradFill>
      </p:bgPr>
    </p:bg>
    <p:spTree>
      <p:nvGrpSpPr>
        <p:cNvPr id="32" name="Shape 32"/>
        <p:cNvGrpSpPr/>
        <p:nvPr/>
      </p:nvGrpSpPr>
      <p:grpSpPr>
        <a:xfrm>
          <a:off x="0" y="0"/>
          <a:ext cx="0" cy="0"/>
          <a:chOff x="0" y="0"/>
          <a:chExt cx="0" cy="0"/>
        </a:xfrm>
      </p:grpSpPr>
      <p:grpSp>
        <p:nvGrpSpPr>
          <p:cNvPr id="33" name="Shape 33"/>
          <p:cNvGrpSpPr/>
          <p:nvPr/>
        </p:nvGrpSpPr>
        <p:grpSpPr>
          <a:xfrm>
            <a:off x="108975" y="136375"/>
            <a:ext cx="8700575" cy="2077800"/>
            <a:chOff x="108975" y="136375"/>
            <a:chExt cx="8700575" cy="2077800"/>
          </a:xfrm>
        </p:grpSpPr>
        <p:sp>
          <p:nvSpPr>
            <p:cNvPr id="34" name="Shape 34"/>
            <p:cNvSpPr/>
            <p:nvPr/>
          </p:nvSpPr>
          <p:spPr>
            <a:xfrm>
              <a:off x="257822" y="664847"/>
              <a:ext cx="96600" cy="91800"/>
            </a:xfrm>
            <a:prstGeom prst="star5">
              <a:avLst>
                <a:gd fmla="val 2376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5" name="Shape 35"/>
            <p:cNvSpPr/>
            <p:nvPr/>
          </p:nvSpPr>
          <p:spPr>
            <a:xfrm>
              <a:off x="7696847" y="205972"/>
              <a:ext cx="96600" cy="91800"/>
            </a:xfrm>
            <a:prstGeom prst="star5">
              <a:avLst>
                <a:gd fmla="val 2376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6" name="Shape 36"/>
            <p:cNvSpPr/>
            <p:nvPr/>
          </p:nvSpPr>
          <p:spPr>
            <a:xfrm>
              <a:off x="2565622" y="316734"/>
              <a:ext cx="96600" cy="91800"/>
            </a:xfrm>
            <a:prstGeom prst="star5">
              <a:avLst>
                <a:gd fmla="val 2376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Shape 37"/>
            <p:cNvSpPr/>
            <p:nvPr/>
          </p:nvSpPr>
          <p:spPr>
            <a:xfrm>
              <a:off x="6204722" y="756647"/>
              <a:ext cx="96600" cy="91800"/>
            </a:xfrm>
            <a:prstGeom prst="star5">
              <a:avLst>
                <a:gd fmla="val 2376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8" name="Shape 38"/>
            <p:cNvSpPr/>
            <p:nvPr/>
          </p:nvSpPr>
          <p:spPr>
            <a:xfrm>
              <a:off x="5854297" y="519297"/>
              <a:ext cx="96600" cy="91800"/>
            </a:xfrm>
            <a:prstGeom prst="star5">
              <a:avLst>
                <a:gd fmla="val 2376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9" name="Shape 39"/>
            <p:cNvSpPr/>
            <p:nvPr/>
          </p:nvSpPr>
          <p:spPr>
            <a:xfrm>
              <a:off x="2439850" y="441175"/>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0" name="Shape 40"/>
            <p:cNvSpPr/>
            <p:nvPr/>
          </p:nvSpPr>
          <p:spPr>
            <a:xfrm>
              <a:off x="2930200" y="543450"/>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1" name="Shape 41"/>
            <p:cNvSpPr/>
            <p:nvPr/>
          </p:nvSpPr>
          <p:spPr>
            <a:xfrm>
              <a:off x="354425" y="848450"/>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2" name="Shape 42"/>
            <p:cNvSpPr/>
            <p:nvPr/>
          </p:nvSpPr>
          <p:spPr>
            <a:xfrm>
              <a:off x="1726575" y="297775"/>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3" name="Shape 43"/>
            <p:cNvSpPr/>
            <p:nvPr/>
          </p:nvSpPr>
          <p:spPr>
            <a:xfrm>
              <a:off x="5854300" y="780800"/>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4" name="Shape 44"/>
            <p:cNvSpPr/>
            <p:nvPr/>
          </p:nvSpPr>
          <p:spPr>
            <a:xfrm>
              <a:off x="7504575" y="340875"/>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5" name="Shape 45"/>
            <p:cNvSpPr/>
            <p:nvPr/>
          </p:nvSpPr>
          <p:spPr>
            <a:xfrm>
              <a:off x="8019650" y="1074875"/>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6" name="Shape 46"/>
            <p:cNvSpPr/>
            <p:nvPr/>
          </p:nvSpPr>
          <p:spPr>
            <a:xfrm>
              <a:off x="1623713" y="393600"/>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7" name="Shape 47"/>
            <p:cNvSpPr/>
            <p:nvPr/>
          </p:nvSpPr>
          <p:spPr>
            <a:xfrm>
              <a:off x="4269025" y="393600"/>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8" name="Shape 48"/>
            <p:cNvSpPr/>
            <p:nvPr/>
          </p:nvSpPr>
          <p:spPr>
            <a:xfrm>
              <a:off x="3226225" y="1059300"/>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9" name="Shape 49"/>
            <p:cNvSpPr/>
            <p:nvPr/>
          </p:nvSpPr>
          <p:spPr>
            <a:xfrm>
              <a:off x="8621025" y="1808575"/>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0" name="Shape 50"/>
            <p:cNvSpPr/>
            <p:nvPr/>
          </p:nvSpPr>
          <p:spPr>
            <a:xfrm>
              <a:off x="1236350" y="1631250"/>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1" name="Shape 51"/>
            <p:cNvSpPr/>
            <p:nvPr/>
          </p:nvSpPr>
          <p:spPr>
            <a:xfrm>
              <a:off x="4421050" y="517375"/>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2" name="Shape 52"/>
            <p:cNvSpPr/>
            <p:nvPr/>
          </p:nvSpPr>
          <p:spPr>
            <a:xfrm>
              <a:off x="534850" y="2041375"/>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3" name="Shape 53"/>
            <p:cNvSpPr/>
            <p:nvPr/>
          </p:nvSpPr>
          <p:spPr>
            <a:xfrm>
              <a:off x="8231050" y="1660375"/>
              <a:ext cx="43500" cy="435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4" name="Shape 54"/>
            <p:cNvSpPr/>
            <p:nvPr/>
          </p:nvSpPr>
          <p:spPr>
            <a:xfrm>
              <a:off x="4269025" y="5173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5" name="Shape 55"/>
            <p:cNvSpPr/>
            <p:nvPr/>
          </p:nvSpPr>
          <p:spPr>
            <a:xfrm>
              <a:off x="5564425" y="6697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6" name="Shape 56"/>
            <p:cNvSpPr/>
            <p:nvPr/>
          </p:nvSpPr>
          <p:spPr>
            <a:xfrm>
              <a:off x="3126025" y="6697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7" name="Shape 57"/>
            <p:cNvSpPr/>
            <p:nvPr/>
          </p:nvSpPr>
          <p:spPr>
            <a:xfrm>
              <a:off x="3583225" y="2887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8" name="Shape 58"/>
            <p:cNvSpPr/>
            <p:nvPr/>
          </p:nvSpPr>
          <p:spPr>
            <a:xfrm>
              <a:off x="5335825" y="1363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9" name="Shape 59"/>
            <p:cNvSpPr/>
            <p:nvPr/>
          </p:nvSpPr>
          <p:spPr>
            <a:xfrm>
              <a:off x="7469425" y="2125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0" name="Shape 60"/>
            <p:cNvSpPr/>
            <p:nvPr/>
          </p:nvSpPr>
          <p:spPr>
            <a:xfrm>
              <a:off x="7926625" y="12031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1" name="Shape 61"/>
            <p:cNvSpPr/>
            <p:nvPr/>
          </p:nvSpPr>
          <p:spPr>
            <a:xfrm>
              <a:off x="8460025" y="15841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2" name="Shape 62"/>
            <p:cNvSpPr/>
            <p:nvPr/>
          </p:nvSpPr>
          <p:spPr>
            <a:xfrm>
              <a:off x="7088425" y="14317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3" name="Shape 63"/>
            <p:cNvSpPr/>
            <p:nvPr/>
          </p:nvSpPr>
          <p:spPr>
            <a:xfrm>
              <a:off x="6783625" y="4411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4" name="Shape 64"/>
            <p:cNvSpPr/>
            <p:nvPr/>
          </p:nvSpPr>
          <p:spPr>
            <a:xfrm>
              <a:off x="7774225" y="20413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5" name="Shape 65"/>
            <p:cNvSpPr/>
            <p:nvPr/>
          </p:nvSpPr>
          <p:spPr>
            <a:xfrm>
              <a:off x="763825" y="21937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6" name="Shape 66"/>
            <p:cNvSpPr/>
            <p:nvPr/>
          </p:nvSpPr>
          <p:spPr>
            <a:xfrm>
              <a:off x="611425" y="15079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7" name="Shape 67"/>
            <p:cNvSpPr/>
            <p:nvPr/>
          </p:nvSpPr>
          <p:spPr>
            <a:xfrm>
              <a:off x="2516425" y="10507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8" name="Shape 68"/>
            <p:cNvSpPr/>
            <p:nvPr/>
          </p:nvSpPr>
          <p:spPr>
            <a:xfrm>
              <a:off x="1602025" y="2887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9" name="Shape 69"/>
            <p:cNvSpPr/>
            <p:nvPr/>
          </p:nvSpPr>
          <p:spPr>
            <a:xfrm>
              <a:off x="611425" y="669775"/>
              <a:ext cx="20400" cy="20400"/>
            </a:xfrm>
            <a:prstGeom prst="ellipse">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0" name="Shape 70"/>
            <p:cNvSpPr/>
            <p:nvPr/>
          </p:nvSpPr>
          <p:spPr>
            <a:xfrm>
              <a:off x="1369175" y="205975"/>
              <a:ext cx="91800" cy="91800"/>
            </a:xfrm>
            <a:prstGeom prst="star4">
              <a:avLst>
                <a:gd fmla="val 12500" name="adj"/>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1" name="Shape 71"/>
            <p:cNvSpPr/>
            <p:nvPr/>
          </p:nvSpPr>
          <p:spPr>
            <a:xfrm>
              <a:off x="3731375" y="586975"/>
              <a:ext cx="91800" cy="91800"/>
            </a:xfrm>
            <a:prstGeom prst="star4">
              <a:avLst>
                <a:gd fmla="val 12500" name="adj"/>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2" name="Shape 72"/>
            <p:cNvSpPr/>
            <p:nvPr/>
          </p:nvSpPr>
          <p:spPr>
            <a:xfrm>
              <a:off x="6327150" y="205975"/>
              <a:ext cx="91800" cy="91800"/>
            </a:xfrm>
            <a:prstGeom prst="star4">
              <a:avLst>
                <a:gd fmla="val 12500" name="adj"/>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3" name="Shape 73"/>
            <p:cNvSpPr/>
            <p:nvPr/>
          </p:nvSpPr>
          <p:spPr>
            <a:xfrm>
              <a:off x="7504575" y="1238575"/>
              <a:ext cx="91800" cy="91800"/>
            </a:xfrm>
            <a:prstGeom prst="star4">
              <a:avLst>
                <a:gd fmla="val 12500" name="adj"/>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4" name="Shape 74"/>
            <p:cNvSpPr/>
            <p:nvPr/>
          </p:nvSpPr>
          <p:spPr>
            <a:xfrm>
              <a:off x="108975" y="1760275"/>
              <a:ext cx="91800" cy="91800"/>
            </a:xfrm>
            <a:prstGeom prst="star4">
              <a:avLst>
                <a:gd fmla="val 12500" name="adj"/>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5" name="Shape 75"/>
            <p:cNvSpPr/>
            <p:nvPr/>
          </p:nvSpPr>
          <p:spPr>
            <a:xfrm>
              <a:off x="8717750" y="481675"/>
              <a:ext cx="91800" cy="91800"/>
            </a:xfrm>
            <a:prstGeom prst="star4">
              <a:avLst>
                <a:gd fmla="val 12500" name="adj"/>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76" name="Shape 76"/>
          <p:cNvSpPr/>
          <p:nvPr/>
        </p:nvSpPr>
        <p:spPr>
          <a:xfrm>
            <a:off x="0" y="3953694"/>
            <a:ext cx="9144000" cy="1178720"/>
          </a:xfrm>
          <a:custGeom>
            <a:pathLst>
              <a:path extrusionOk="0" h="36835" w="285750">
                <a:moveTo>
                  <a:pt x="280169" y="0"/>
                </a:moveTo>
                <a:lnTo>
                  <a:pt x="272802" y="4465"/>
                </a:lnTo>
                <a:lnTo>
                  <a:pt x="272802" y="23441"/>
                </a:lnTo>
                <a:lnTo>
                  <a:pt x="264988" y="23441"/>
                </a:lnTo>
                <a:lnTo>
                  <a:pt x="264988" y="12948"/>
                </a:lnTo>
                <a:lnTo>
                  <a:pt x="260524" y="12948"/>
                </a:lnTo>
                <a:lnTo>
                  <a:pt x="260524" y="6028"/>
                </a:lnTo>
                <a:lnTo>
                  <a:pt x="253157" y="6028"/>
                </a:lnTo>
                <a:lnTo>
                  <a:pt x="253157" y="19869"/>
                </a:lnTo>
                <a:lnTo>
                  <a:pt x="232395" y="15404"/>
                </a:lnTo>
                <a:lnTo>
                  <a:pt x="232395" y="7144"/>
                </a:lnTo>
                <a:lnTo>
                  <a:pt x="225698" y="7144"/>
                </a:lnTo>
                <a:lnTo>
                  <a:pt x="225698" y="19422"/>
                </a:lnTo>
                <a:lnTo>
                  <a:pt x="216098" y="19422"/>
                </a:lnTo>
                <a:lnTo>
                  <a:pt x="216098" y="9153"/>
                </a:lnTo>
                <a:lnTo>
                  <a:pt x="214313" y="9153"/>
                </a:lnTo>
                <a:lnTo>
                  <a:pt x="214313" y="8483"/>
                </a:lnTo>
                <a:lnTo>
                  <a:pt x="210071" y="8483"/>
                </a:lnTo>
                <a:lnTo>
                  <a:pt x="210071" y="9153"/>
                </a:lnTo>
                <a:lnTo>
                  <a:pt x="208731" y="9153"/>
                </a:lnTo>
                <a:lnTo>
                  <a:pt x="208731" y="18083"/>
                </a:lnTo>
                <a:lnTo>
                  <a:pt x="200695" y="18083"/>
                </a:lnTo>
                <a:lnTo>
                  <a:pt x="200695" y="6028"/>
                </a:lnTo>
                <a:lnTo>
                  <a:pt x="198462" y="6028"/>
                </a:lnTo>
                <a:lnTo>
                  <a:pt x="198351" y="5693"/>
                </a:lnTo>
                <a:lnTo>
                  <a:pt x="198239" y="5414"/>
                </a:lnTo>
                <a:lnTo>
                  <a:pt x="198072" y="5135"/>
                </a:lnTo>
                <a:lnTo>
                  <a:pt x="197848" y="4911"/>
                </a:lnTo>
                <a:lnTo>
                  <a:pt x="197625" y="4744"/>
                </a:lnTo>
                <a:lnTo>
                  <a:pt x="197346" y="4577"/>
                </a:lnTo>
                <a:lnTo>
                  <a:pt x="197011" y="4521"/>
                </a:lnTo>
                <a:lnTo>
                  <a:pt x="196676" y="4465"/>
                </a:lnTo>
                <a:lnTo>
                  <a:pt x="196342" y="4521"/>
                </a:lnTo>
                <a:lnTo>
                  <a:pt x="196007" y="4577"/>
                </a:lnTo>
                <a:lnTo>
                  <a:pt x="195728" y="4744"/>
                </a:lnTo>
                <a:lnTo>
                  <a:pt x="195504" y="4911"/>
                </a:lnTo>
                <a:lnTo>
                  <a:pt x="195281" y="5135"/>
                </a:lnTo>
                <a:lnTo>
                  <a:pt x="195114" y="5414"/>
                </a:lnTo>
                <a:lnTo>
                  <a:pt x="195002" y="5693"/>
                </a:lnTo>
                <a:lnTo>
                  <a:pt x="194890" y="6028"/>
                </a:lnTo>
                <a:lnTo>
                  <a:pt x="192881" y="6028"/>
                </a:lnTo>
                <a:lnTo>
                  <a:pt x="192881" y="14734"/>
                </a:lnTo>
                <a:lnTo>
                  <a:pt x="182166" y="14734"/>
                </a:lnTo>
                <a:lnTo>
                  <a:pt x="182166" y="19869"/>
                </a:lnTo>
                <a:lnTo>
                  <a:pt x="172789" y="19869"/>
                </a:lnTo>
                <a:lnTo>
                  <a:pt x="172789" y="14734"/>
                </a:lnTo>
                <a:lnTo>
                  <a:pt x="167432" y="12502"/>
                </a:lnTo>
                <a:lnTo>
                  <a:pt x="167432" y="16967"/>
                </a:lnTo>
                <a:lnTo>
                  <a:pt x="160511" y="16967"/>
                </a:lnTo>
                <a:lnTo>
                  <a:pt x="160511" y="8037"/>
                </a:lnTo>
                <a:lnTo>
                  <a:pt x="154260" y="8037"/>
                </a:lnTo>
                <a:lnTo>
                  <a:pt x="154260" y="6697"/>
                </a:lnTo>
                <a:lnTo>
                  <a:pt x="152251" y="6697"/>
                </a:lnTo>
                <a:lnTo>
                  <a:pt x="152251" y="8037"/>
                </a:lnTo>
                <a:lnTo>
                  <a:pt x="150912" y="8037"/>
                </a:lnTo>
                <a:lnTo>
                  <a:pt x="150912" y="21655"/>
                </a:lnTo>
                <a:lnTo>
                  <a:pt x="138410" y="21655"/>
                </a:lnTo>
                <a:lnTo>
                  <a:pt x="138410" y="8037"/>
                </a:lnTo>
                <a:lnTo>
                  <a:pt x="130597" y="8037"/>
                </a:lnTo>
                <a:lnTo>
                  <a:pt x="130597" y="18976"/>
                </a:lnTo>
                <a:lnTo>
                  <a:pt x="127695" y="18976"/>
                </a:lnTo>
                <a:lnTo>
                  <a:pt x="127695" y="11162"/>
                </a:lnTo>
                <a:lnTo>
                  <a:pt x="121890" y="11162"/>
                </a:lnTo>
                <a:lnTo>
                  <a:pt x="121890" y="18976"/>
                </a:lnTo>
                <a:lnTo>
                  <a:pt x="120774" y="18976"/>
                </a:lnTo>
                <a:lnTo>
                  <a:pt x="120774" y="20538"/>
                </a:lnTo>
                <a:lnTo>
                  <a:pt x="109165" y="20538"/>
                </a:lnTo>
                <a:lnTo>
                  <a:pt x="109165" y="12948"/>
                </a:lnTo>
                <a:lnTo>
                  <a:pt x="99343" y="12948"/>
                </a:lnTo>
                <a:lnTo>
                  <a:pt x="99343" y="11162"/>
                </a:lnTo>
                <a:lnTo>
                  <a:pt x="93762" y="11162"/>
                </a:lnTo>
                <a:lnTo>
                  <a:pt x="93762" y="22994"/>
                </a:lnTo>
                <a:lnTo>
                  <a:pt x="86841" y="22994"/>
                </a:lnTo>
                <a:lnTo>
                  <a:pt x="86841" y="14734"/>
                </a:lnTo>
                <a:lnTo>
                  <a:pt x="84386" y="14734"/>
                </a:lnTo>
                <a:lnTo>
                  <a:pt x="84386" y="12948"/>
                </a:lnTo>
                <a:lnTo>
                  <a:pt x="80144" y="12948"/>
                </a:lnTo>
                <a:lnTo>
                  <a:pt x="80144" y="14734"/>
                </a:lnTo>
                <a:lnTo>
                  <a:pt x="77465" y="14734"/>
                </a:lnTo>
                <a:lnTo>
                  <a:pt x="77465" y="21655"/>
                </a:lnTo>
                <a:lnTo>
                  <a:pt x="56927" y="21655"/>
                </a:lnTo>
                <a:lnTo>
                  <a:pt x="56927" y="16297"/>
                </a:lnTo>
                <a:lnTo>
                  <a:pt x="51346" y="16297"/>
                </a:lnTo>
                <a:lnTo>
                  <a:pt x="51346" y="8037"/>
                </a:lnTo>
                <a:lnTo>
                  <a:pt x="45318" y="10269"/>
                </a:lnTo>
                <a:lnTo>
                  <a:pt x="45318" y="27682"/>
                </a:lnTo>
                <a:lnTo>
                  <a:pt x="33710" y="27682"/>
                </a:lnTo>
                <a:lnTo>
                  <a:pt x="33710" y="11162"/>
                </a:lnTo>
                <a:lnTo>
                  <a:pt x="25673" y="11162"/>
                </a:lnTo>
                <a:lnTo>
                  <a:pt x="25673" y="21878"/>
                </a:lnTo>
                <a:lnTo>
                  <a:pt x="8037" y="21878"/>
                </a:lnTo>
                <a:lnTo>
                  <a:pt x="8037" y="16967"/>
                </a:lnTo>
                <a:lnTo>
                  <a:pt x="0" y="16967"/>
                </a:lnTo>
                <a:lnTo>
                  <a:pt x="0" y="36835"/>
                </a:lnTo>
                <a:lnTo>
                  <a:pt x="285750" y="36835"/>
                </a:lnTo>
                <a:lnTo>
                  <a:pt x="285750" y="16743"/>
                </a:lnTo>
                <a:lnTo>
                  <a:pt x="280169" y="16743"/>
                </a:lnTo>
                <a:lnTo>
                  <a:pt x="280169" y="0"/>
                </a:lnTo>
                <a:close/>
              </a:path>
            </a:pathLst>
          </a:custGeom>
          <a:solidFill>
            <a:srgbClr val="1C4587">
              <a:alpha val="2346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7" name="Shape 77"/>
          <p:cNvSpPr/>
          <p:nvPr/>
        </p:nvSpPr>
        <p:spPr>
          <a:xfrm>
            <a:off x="35712" y="4025118"/>
            <a:ext cx="9072576" cy="1107296"/>
          </a:xfrm>
          <a:custGeom>
            <a:pathLst>
              <a:path extrusionOk="0" h="34603" w="283518">
                <a:moveTo>
                  <a:pt x="110059" y="1"/>
                </a:moveTo>
                <a:lnTo>
                  <a:pt x="110059" y="2010"/>
                </a:lnTo>
                <a:lnTo>
                  <a:pt x="108273" y="2010"/>
                </a:lnTo>
                <a:lnTo>
                  <a:pt x="108273" y="5135"/>
                </a:lnTo>
                <a:lnTo>
                  <a:pt x="105817" y="5135"/>
                </a:lnTo>
                <a:lnTo>
                  <a:pt x="105817" y="29245"/>
                </a:lnTo>
                <a:lnTo>
                  <a:pt x="100236" y="29245"/>
                </a:lnTo>
                <a:lnTo>
                  <a:pt x="100236" y="16297"/>
                </a:lnTo>
                <a:lnTo>
                  <a:pt x="90413" y="16297"/>
                </a:lnTo>
                <a:lnTo>
                  <a:pt x="90413" y="26622"/>
                </a:lnTo>
                <a:lnTo>
                  <a:pt x="83046" y="29859"/>
                </a:lnTo>
                <a:lnTo>
                  <a:pt x="83046" y="22771"/>
                </a:lnTo>
                <a:lnTo>
                  <a:pt x="80144" y="22771"/>
                </a:lnTo>
                <a:lnTo>
                  <a:pt x="80144" y="29245"/>
                </a:lnTo>
                <a:lnTo>
                  <a:pt x="73224" y="29245"/>
                </a:lnTo>
                <a:lnTo>
                  <a:pt x="73224" y="24557"/>
                </a:lnTo>
                <a:lnTo>
                  <a:pt x="69429" y="24557"/>
                </a:lnTo>
                <a:lnTo>
                  <a:pt x="69429" y="11386"/>
                </a:lnTo>
                <a:lnTo>
                  <a:pt x="59159" y="13228"/>
                </a:lnTo>
                <a:lnTo>
                  <a:pt x="59159" y="24557"/>
                </a:lnTo>
                <a:lnTo>
                  <a:pt x="53355" y="24557"/>
                </a:lnTo>
                <a:lnTo>
                  <a:pt x="53355" y="29245"/>
                </a:lnTo>
                <a:lnTo>
                  <a:pt x="45765" y="29245"/>
                </a:lnTo>
                <a:lnTo>
                  <a:pt x="45765" y="13842"/>
                </a:lnTo>
                <a:lnTo>
                  <a:pt x="41747" y="13842"/>
                </a:lnTo>
                <a:lnTo>
                  <a:pt x="41747" y="5135"/>
                </a:lnTo>
                <a:lnTo>
                  <a:pt x="28352" y="5135"/>
                </a:lnTo>
                <a:lnTo>
                  <a:pt x="28352" y="25450"/>
                </a:lnTo>
                <a:lnTo>
                  <a:pt x="20762" y="25450"/>
                </a:lnTo>
                <a:lnTo>
                  <a:pt x="20762" y="16297"/>
                </a:lnTo>
                <a:lnTo>
                  <a:pt x="19311" y="16297"/>
                </a:lnTo>
                <a:lnTo>
                  <a:pt x="19143" y="15348"/>
                </a:lnTo>
                <a:lnTo>
                  <a:pt x="19032" y="14902"/>
                </a:lnTo>
                <a:lnTo>
                  <a:pt x="18864" y="14511"/>
                </a:lnTo>
                <a:lnTo>
                  <a:pt x="18585" y="14121"/>
                </a:lnTo>
                <a:lnTo>
                  <a:pt x="18306" y="13786"/>
                </a:lnTo>
                <a:lnTo>
                  <a:pt x="17915" y="13507"/>
                </a:lnTo>
                <a:lnTo>
                  <a:pt x="17525" y="13339"/>
                </a:lnTo>
                <a:lnTo>
                  <a:pt x="17078" y="13228"/>
                </a:lnTo>
                <a:lnTo>
                  <a:pt x="16632" y="13172"/>
                </a:lnTo>
                <a:lnTo>
                  <a:pt x="16185" y="13228"/>
                </a:lnTo>
                <a:lnTo>
                  <a:pt x="15739" y="13339"/>
                </a:lnTo>
                <a:lnTo>
                  <a:pt x="15348" y="13507"/>
                </a:lnTo>
                <a:lnTo>
                  <a:pt x="14957" y="13786"/>
                </a:lnTo>
                <a:lnTo>
                  <a:pt x="14678" y="14121"/>
                </a:lnTo>
                <a:lnTo>
                  <a:pt x="14399" y="14511"/>
                </a:lnTo>
                <a:lnTo>
                  <a:pt x="14232" y="14902"/>
                </a:lnTo>
                <a:lnTo>
                  <a:pt x="14120" y="15348"/>
                </a:lnTo>
                <a:lnTo>
                  <a:pt x="13953" y="16297"/>
                </a:lnTo>
                <a:lnTo>
                  <a:pt x="12502" y="16297"/>
                </a:lnTo>
                <a:lnTo>
                  <a:pt x="12502" y="21153"/>
                </a:lnTo>
                <a:lnTo>
                  <a:pt x="4242" y="23385"/>
                </a:lnTo>
                <a:lnTo>
                  <a:pt x="4242" y="29245"/>
                </a:lnTo>
                <a:lnTo>
                  <a:pt x="0" y="29245"/>
                </a:lnTo>
                <a:lnTo>
                  <a:pt x="0" y="34603"/>
                </a:lnTo>
                <a:lnTo>
                  <a:pt x="283518" y="34603"/>
                </a:lnTo>
                <a:lnTo>
                  <a:pt x="283518" y="25450"/>
                </a:lnTo>
                <a:lnTo>
                  <a:pt x="275258" y="25450"/>
                </a:lnTo>
                <a:lnTo>
                  <a:pt x="275258" y="11163"/>
                </a:lnTo>
                <a:lnTo>
                  <a:pt x="268114" y="11163"/>
                </a:lnTo>
                <a:lnTo>
                  <a:pt x="268114" y="19423"/>
                </a:lnTo>
                <a:lnTo>
                  <a:pt x="255389" y="19423"/>
                </a:lnTo>
                <a:lnTo>
                  <a:pt x="255389" y="29245"/>
                </a:lnTo>
                <a:lnTo>
                  <a:pt x="247576" y="29245"/>
                </a:lnTo>
                <a:lnTo>
                  <a:pt x="247576" y="5135"/>
                </a:lnTo>
                <a:lnTo>
                  <a:pt x="244450" y="5135"/>
                </a:lnTo>
                <a:lnTo>
                  <a:pt x="244450" y="4075"/>
                </a:lnTo>
                <a:lnTo>
                  <a:pt x="244339" y="3405"/>
                </a:lnTo>
                <a:lnTo>
                  <a:pt x="244171" y="2791"/>
                </a:lnTo>
                <a:lnTo>
                  <a:pt x="243892" y="2289"/>
                </a:lnTo>
                <a:lnTo>
                  <a:pt x="243502" y="1787"/>
                </a:lnTo>
                <a:lnTo>
                  <a:pt x="242999" y="1452"/>
                </a:lnTo>
                <a:lnTo>
                  <a:pt x="242441" y="1117"/>
                </a:lnTo>
                <a:lnTo>
                  <a:pt x="241883" y="949"/>
                </a:lnTo>
                <a:lnTo>
                  <a:pt x="241213" y="894"/>
                </a:lnTo>
                <a:lnTo>
                  <a:pt x="240544" y="949"/>
                </a:lnTo>
                <a:lnTo>
                  <a:pt x="239986" y="1117"/>
                </a:lnTo>
                <a:lnTo>
                  <a:pt x="239427" y="1452"/>
                </a:lnTo>
                <a:lnTo>
                  <a:pt x="238925" y="1787"/>
                </a:lnTo>
                <a:lnTo>
                  <a:pt x="238534" y="2289"/>
                </a:lnTo>
                <a:lnTo>
                  <a:pt x="238255" y="2791"/>
                </a:lnTo>
                <a:lnTo>
                  <a:pt x="238088" y="3405"/>
                </a:lnTo>
                <a:lnTo>
                  <a:pt x="237976" y="4075"/>
                </a:lnTo>
                <a:lnTo>
                  <a:pt x="237976" y="5135"/>
                </a:lnTo>
                <a:lnTo>
                  <a:pt x="235074" y="5135"/>
                </a:lnTo>
                <a:lnTo>
                  <a:pt x="235074" y="21878"/>
                </a:lnTo>
                <a:lnTo>
                  <a:pt x="226368" y="30864"/>
                </a:lnTo>
                <a:lnTo>
                  <a:pt x="226368" y="894"/>
                </a:lnTo>
                <a:lnTo>
                  <a:pt x="221010" y="5637"/>
                </a:lnTo>
                <a:lnTo>
                  <a:pt x="221010" y="21432"/>
                </a:lnTo>
                <a:lnTo>
                  <a:pt x="216322" y="21432"/>
                </a:lnTo>
                <a:lnTo>
                  <a:pt x="216322" y="13842"/>
                </a:lnTo>
                <a:lnTo>
                  <a:pt x="204490" y="13842"/>
                </a:lnTo>
                <a:lnTo>
                  <a:pt x="204490" y="29245"/>
                </a:lnTo>
                <a:lnTo>
                  <a:pt x="195114" y="29245"/>
                </a:lnTo>
                <a:lnTo>
                  <a:pt x="195114" y="11163"/>
                </a:lnTo>
                <a:lnTo>
                  <a:pt x="185961" y="11163"/>
                </a:lnTo>
                <a:lnTo>
                  <a:pt x="185961" y="29245"/>
                </a:lnTo>
                <a:lnTo>
                  <a:pt x="177255" y="29245"/>
                </a:lnTo>
                <a:lnTo>
                  <a:pt x="177255" y="16297"/>
                </a:lnTo>
                <a:lnTo>
                  <a:pt x="174799" y="16297"/>
                </a:lnTo>
                <a:lnTo>
                  <a:pt x="174799" y="29692"/>
                </a:lnTo>
                <a:lnTo>
                  <a:pt x="166316" y="26678"/>
                </a:lnTo>
                <a:lnTo>
                  <a:pt x="166316" y="19423"/>
                </a:lnTo>
                <a:lnTo>
                  <a:pt x="163190" y="19423"/>
                </a:lnTo>
                <a:lnTo>
                  <a:pt x="163190" y="11832"/>
                </a:lnTo>
                <a:lnTo>
                  <a:pt x="155600" y="11832"/>
                </a:lnTo>
                <a:lnTo>
                  <a:pt x="155600" y="19423"/>
                </a:lnTo>
                <a:lnTo>
                  <a:pt x="144884" y="19423"/>
                </a:lnTo>
                <a:lnTo>
                  <a:pt x="144884" y="15293"/>
                </a:lnTo>
                <a:lnTo>
                  <a:pt x="134615" y="11609"/>
                </a:lnTo>
                <a:lnTo>
                  <a:pt x="134615" y="23664"/>
                </a:lnTo>
                <a:lnTo>
                  <a:pt x="123900" y="23664"/>
                </a:lnTo>
                <a:lnTo>
                  <a:pt x="123900" y="13842"/>
                </a:lnTo>
                <a:lnTo>
                  <a:pt x="117426" y="13842"/>
                </a:lnTo>
                <a:lnTo>
                  <a:pt x="117426" y="5135"/>
                </a:lnTo>
                <a:lnTo>
                  <a:pt x="114523" y="5135"/>
                </a:lnTo>
                <a:lnTo>
                  <a:pt x="114523" y="2010"/>
                </a:lnTo>
                <a:lnTo>
                  <a:pt x="112738" y="2010"/>
                </a:lnTo>
                <a:lnTo>
                  <a:pt x="112738" y="1"/>
                </a:lnTo>
                <a:close/>
              </a:path>
            </a:pathLst>
          </a:custGeom>
          <a:solidFill>
            <a:srgbClr val="FFD3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8" name="Shape 78"/>
          <p:cNvSpPr/>
          <p:nvPr/>
        </p:nvSpPr>
        <p:spPr>
          <a:xfrm>
            <a:off x="0" y="3886185"/>
            <a:ext cx="9144000" cy="1257312"/>
          </a:xfrm>
          <a:custGeom>
            <a:pathLst>
              <a:path extrusionOk="0" h="39291" w="285750">
                <a:moveTo>
                  <a:pt x="241381" y="11832"/>
                </a:moveTo>
                <a:lnTo>
                  <a:pt x="241381" y="15348"/>
                </a:lnTo>
                <a:lnTo>
                  <a:pt x="239762" y="15348"/>
                </a:lnTo>
                <a:lnTo>
                  <a:pt x="239762" y="11832"/>
                </a:lnTo>
                <a:close/>
                <a:moveTo>
                  <a:pt x="244450" y="11832"/>
                </a:moveTo>
                <a:lnTo>
                  <a:pt x="244450" y="15348"/>
                </a:lnTo>
                <a:lnTo>
                  <a:pt x="242832" y="15348"/>
                </a:lnTo>
                <a:lnTo>
                  <a:pt x="242832" y="11832"/>
                </a:lnTo>
                <a:close/>
                <a:moveTo>
                  <a:pt x="226591" y="8484"/>
                </a:moveTo>
                <a:lnTo>
                  <a:pt x="226591" y="17190"/>
                </a:lnTo>
                <a:lnTo>
                  <a:pt x="225698" y="17190"/>
                </a:lnTo>
                <a:lnTo>
                  <a:pt x="225698" y="9600"/>
                </a:lnTo>
                <a:lnTo>
                  <a:pt x="226591" y="8484"/>
                </a:lnTo>
                <a:close/>
                <a:moveTo>
                  <a:pt x="241381" y="17134"/>
                </a:moveTo>
                <a:lnTo>
                  <a:pt x="241381" y="20650"/>
                </a:lnTo>
                <a:lnTo>
                  <a:pt x="239762" y="20650"/>
                </a:lnTo>
                <a:lnTo>
                  <a:pt x="239762" y="17134"/>
                </a:lnTo>
                <a:close/>
                <a:moveTo>
                  <a:pt x="244450" y="17134"/>
                </a:moveTo>
                <a:lnTo>
                  <a:pt x="244450" y="20650"/>
                </a:lnTo>
                <a:lnTo>
                  <a:pt x="242832" y="20650"/>
                </a:lnTo>
                <a:lnTo>
                  <a:pt x="242832" y="17134"/>
                </a:lnTo>
                <a:close/>
                <a:moveTo>
                  <a:pt x="194221" y="17860"/>
                </a:moveTo>
                <a:lnTo>
                  <a:pt x="194221" y="21320"/>
                </a:lnTo>
                <a:lnTo>
                  <a:pt x="192212" y="21320"/>
                </a:lnTo>
                <a:lnTo>
                  <a:pt x="192212" y="17860"/>
                </a:lnTo>
                <a:close/>
                <a:moveTo>
                  <a:pt x="216098" y="20762"/>
                </a:moveTo>
                <a:lnTo>
                  <a:pt x="216098" y="21822"/>
                </a:lnTo>
                <a:lnTo>
                  <a:pt x="207169" y="21822"/>
                </a:lnTo>
                <a:lnTo>
                  <a:pt x="207169" y="20762"/>
                </a:lnTo>
                <a:close/>
                <a:moveTo>
                  <a:pt x="64517" y="19869"/>
                </a:moveTo>
                <a:lnTo>
                  <a:pt x="64517" y="21878"/>
                </a:lnTo>
                <a:lnTo>
                  <a:pt x="62508" y="21878"/>
                </a:lnTo>
                <a:lnTo>
                  <a:pt x="62508" y="19869"/>
                </a:lnTo>
                <a:close/>
                <a:moveTo>
                  <a:pt x="68312" y="19869"/>
                </a:moveTo>
                <a:lnTo>
                  <a:pt x="68312" y="21878"/>
                </a:lnTo>
                <a:lnTo>
                  <a:pt x="66303" y="21878"/>
                </a:lnTo>
                <a:lnTo>
                  <a:pt x="66303" y="19869"/>
                </a:lnTo>
                <a:close/>
                <a:moveTo>
                  <a:pt x="45318" y="21208"/>
                </a:moveTo>
                <a:lnTo>
                  <a:pt x="45318" y="22213"/>
                </a:lnTo>
                <a:lnTo>
                  <a:pt x="40853" y="22213"/>
                </a:lnTo>
                <a:lnTo>
                  <a:pt x="40853" y="21208"/>
                </a:lnTo>
                <a:close/>
                <a:moveTo>
                  <a:pt x="138522" y="19423"/>
                </a:moveTo>
                <a:lnTo>
                  <a:pt x="138857" y="19478"/>
                </a:lnTo>
                <a:lnTo>
                  <a:pt x="139192" y="19534"/>
                </a:lnTo>
                <a:lnTo>
                  <a:pt x="139471" y="19702"/>
                </a:lnTo>
                <a:lnTo>
                  <a:pt x="139694" y="19925"/>
                </a:lnTo>
                <a:lnTo>
                  <a:pt x="139917" y="20148"/>
                </a:lnTo>
                <a:lnTo>
                  <a:pt x="140084" y="20427"/>
                </a:lnTo>
                <a:lnTo>
                  <a:pt x="140140" y="20762"/>
                </a:lnTo>
                <a:lnTo>
                  <a:pt x="140196" y="21097"/>
                </a:lnTo>
                <a:lnTo>
                  <a:pt x="140140" y="21432"/>
                </a:lnTo>
                <a:lnTo>
                  <a:pt x="140084" y="21767"/>
                </a:lnTo>
                <a:lnTo>
                  <a:pt x="139917" y="22046"/>
                </a:lnTo>
                <a:lnTo>
                  <a:pt x="139694" y="22269"/>
                </a:lnTo>
                <a:lnTo>
                  <a:pt x="139471" y="22492"/>
                </a:lnTo>
                <a:lnTo>
                  <a:pt x="139192" y="22660"/>
                </a:lnTo>
                <a:lnTo>
                  <a:pt x="138857" y="22715"/>
                </a:lnTo>
                <a:lnTo>
                  <a:pt x="138522" y="22771"/>
                </a:lnTo>
                <a:lnTo>
                  <a:pt x="138187" y="22715"/>
                </a:lnTo>
                <a:lnTo>
                  <a:pt x="137852" y="22660"/>
                </a:lnTo>
                <a:lnTo>
                  <a:pt x="137573" y="22492"/>
                </a:lnTo>
                <a:lnTo>
                  <a:pt x="137350" y="22269"/>
                </a:lnTo>
                <a:lnTo>
                  <a:pt x="137127" y="22046"/>
                </a:lnTo>
                <a:lnTo>
                  <a:pt x="136959" y="21767"/>
                </a:lnTo>
                <a:lnTo>
                  <a:pt x="136903" y="21432"/>
                </a:lnTo>
                <a:lnTo>
                  <a:pt x="136847" y="21097"/>
                </a:lnTo>
                <a:lnTo>
                  <a:pt x="136903" y="20762"/>
                </a:lnTo>
                <a:lnTo>
                  <a:pt x="136959" y="20427"/>
                </a:lnTo>
                <a:lnTo>
                  <a:pt x="137127" y="20148"/>
                </a:lnTo>
                <a:lnTo>
                  <a:pt x="137350" y="19925"/>
                </a:lnTo>
                <a:lnTo>
                  <a:pt x="137573" y="19702"/>
                </a:lnTo>
                <a:lnTo>
                  <a:pt x="137852" y="19534"/>
                </a:lnTo>
                <a:lnTo>
                  <a:pt x="138187" y="19478"/>
                </a:lnTo>
                <a:lnTo>
                  <a:pt x="138522" y="19423"/>
                </a:lnTo>
                <a:close/>
                <a:moveTo>
                  <a:pt x="64517" y="22883"/>
                </a:moveTo>
                <a:lnTo>
                  <a:pt x="64517" y="24892"/>
                </a:lnTo>
                <a:lnTo>
                  <a:pt x="62508" y="24892"/>
                </a:lnTo>
                <a:lnTo>
                  <a:pt x="62508" y="22883"/>
                </a:lnTo>
                <a:close/>
                <a:moveTo>
                  <a:pt x="68312" y="22883"/>
                </a:moveTo>
                <a:lnTo>
                  <a:pt x="68312" y="24892"/>
                </a:lnTo>
                <a:lnTo>
                  <a:pt x="66303" y="24892"/>
                </a:lnTo>
                <a:lnTo>
                  <a:pt x="66303" y="22883"/>
                </a:lnTo>
                <a:close/>
                <a:moveTo>
                  <a:pt x="216098" y="24334"/>
                </a:moveTo>
                <a:lnTo>
                  <a:pt x="216098" y="25450"/>
                </a:lnTo>
                <a:lnTo>
                  <a:pt x="207169" y="25450"/>
                </a:lnTo>
                <a:lnTo>
                  <a:pt x="207169" y="24334"/>
                </a:lnTo>
                <a:close/>
                <a:moveTo>
                  <a:pt x="45318" y="24501"/>
                </a:moveTo>
                <a:lnTo>
                  <a:pt x="45318" y="25506"/>
                </a:lnTo>
                <a:lnTo>
                  <a:pt x="40853" y="25506"/>
                </a:lnTo>
                <a:lnTo>
                  <a:pt x="40853" y="24501"/>
                </a:lnTo>
                <a:close/>
                <a:moveTo>
                  <a:pt x="241381" y="22380"/>
                </a:moveTo>
                <a:lnTo>
                  <a:pt x="241381" y="25897"/>
                </a:lnTo>
                <a:lnTo>
                  <a:pt x="239762" y="25897"/>
                </a:lnTo>
                <a:lnTo>
                  <a:pt x="239762" y="22380"/>
                </a:lnTo>
                <a:close/>
                <a:moveTo>
                  <a:pt x="244450" y="22380"/>
                </a:moveTo>
                <a:lnTo>
                  <a:pt x="244450" y="25897"/>
                </a:lnTo>
                <a:lnTo>
                  <a:pt x="242832" y="25897"/>
                </a:lnTo>
                <a:lnTo>
                  <a:pt x="242832" y="22380"/>
                </a:lnTo>
                <a:close/>
                <a:moveTo>
                  <a:pt x="194221" y="23106"/>
                </a:moveTo>
                <a:lnTo>
                  <a:pt x="194221" y="26566"/>
                </a:lnTo>
                <a:lnTo>
                  <a:pt x="192212" y="26566"/>
                </a:lnTo>
                <a:lnTo>
                  <a:pt x="192212" y="23106"/>
                </a:lnTo>
                <a:close/>
                <a:moveTo>
                  <a:pt x="64517" y="25897"/>
                </a:moveTo>
                <a:lnTo>
                  <a:pt x="64517" y="27906"/>
                </a:lnTo>
                <a:lnTo>
                  <a:pt x="62508" y="27906"/>
                </a:lnTo>
                <a:lnTo>
                  <a:pt x="62508" y="25897"/>
                </a:lnTo>
                <a:close/>
                <a:moveTo>
                  <a:pt x="68312" y="25897"/>
                </a:moveTo>
                <a:lnTo>
                  <a:pt x="68312" y="27906"/>
                </a:lnTo>
                <a:lnTo>
                  <a:pt x="66303" y="27906"/>
                </a:lnTo>
                <a:lnTo>
                  <a:pt x="66303" y="25897"/>
                </a:lnTo>
                <a:close/>
                <a:moveTo>
                  <a:pt x="45318" y="27850"/>
                </a:moveTo>
                <a:lnTo>
                  <a:pt x="45318" y="28854"/>
                </a:lnTo>
                <a:lnTo>
                  <a:pt x="40853" y="28854"/>
                </a:lnTo>
                <a:lnTo>
                  <a:pt x="40853" y="27850"/>
                </a:lnTo>
                <a:close/>
                <a:moveTo>
                  <a:pt x="216098" y="27906"/>
                </a:moveTo>
                <a:lnTo>
                  <a:pt x="216098" y="29022"/>
                </a:lnTo>
                <a:lnTo>
                  <a:pt x="207169" y="29022"/>
                </a:lnTo>
                <a:lnTo>
                  <a:pt x="207169" y="27906"/>
                </a:lnTo>
                <a:close/>
                <a:moveTo>
                  <a:pt x="82767" y="28352"/>
                </a:moveTo>
                <a:lnTo>
                  <a:pt x="82934" y="28408"/>
                </a:lnTo>
                <a:lnTo>
                  <a:pt x="83214" y="28631"/>
                </a:lnTo>
                <a:lnTo>
                  <a:pt x="83437" y="28910"/>
                </a:lnTo>
                <a:lnTo>
                  <a:pt x="83493" y="29078"/>
                </a:lnTo>
                <a:lnTo>
                  <a:pt x="83493" y="29245"/>
                </a:lnTo>
                <a:lnTo>
                  <a:pt x="83493" y="29413"/>
                </a:lnTo>
                <a:lnTo>
                  <a:pt x="83437" y="29580"/>
                </a:lnTo>
                <a:lnTo>
                  <a:pt x="83214" y="29859"/>
                </a:lnTo>
                <a:lnTo>
                  <a:pt x="82934" y="30082"/>
                </a:lnTo>
                <a:lnTo>
                  <a:pt x="82767" y="30138"/>
                </a:lnTo>
                <a:lnTo>
                  <a:pt x="82432" y="30138"/>
                </a:lnTo>
                <a:lnTo>
                  <a:pt x="82265" y="30082"/>
                </a:lnTo>
                <a:lnTo>
                  <a:pt x="81986" y="29859"/>
                </a:lnTo>
                <a:lnTo>
                  <a:pt x="81762" y="29580"/>
                </a:lnTo>
                <a:lnTo>
                  <a:pt x="81707" y="29413"/>
                </a:lnTo>
                <a:lnTo>
                  <a:pt x="81707" y="29245"/>
                </a:lnTo>
                <a:lnTo>
                  <a:pt x="81707" y="29078"/>
                </a:lnTo>
                <a:lnTo>
                  <a:pt x="81762" y="28910"/>
                </a:lnTo>
                <a:lnTo>
                  <a:pt x="81986" y="28631"/>
                </a:lnTo>
                <a:lnTo>
                  <a:pt x="82265" y="28408"/>
                </a:lnTo>
                <a:lnTo>
                  <a:pt x="82432" y="28352"/>
                </a:lnTo>
                <a:close/>
                <a:moveTo>
                  <a:pt x="45318" y="31143"/>
                </a:moveTo>
                <a:lnTo>
                  <a:pt x="45318" y="32147"/>
                </a:lnTo>
                <a:lnTo>
                  <a:pt x="40853" y="32147"/>
                </a:lnTo>
                <a:lnTo>
                  <a:pt x="40853" y="31143"/>
                </a:lnTo>
                <a:close/>
                <a:moveTo>
                  <a:pt x="8037" y="28352"/>
                </a:moveTo>
                <a:lnTo>
                  <a:pt x="8037" y="32594"/>
                </a:lnTo>
                <a:lnTo>
                  <a:pt x="6028" y="32594"/>
                </a:lnTo>
                <a:lnTo>
                  <a:pt x="6028" y="28352"/>
                </a:lnTo>
                <a:close/>
                <a:moveTo>
                  <a:pt x="216098" y="31533"/>
                </a:moveTo>
                <a:lnTo>
                  <a:pt x="216098" y="32594"/>
                </a:lnTo>
                <a:lnTo>
                  <a:pt x="207169" y="32594"/>
                </a:lnTo>
                <a:lnTo>
                  <a:pt x="207169" y="31533"/>
                </a:lnTo>
                <a:close/>
                <a:moveTo>
                  <a:pt x="82767" y="31924"/>
                </a:moveTo>
                <a:lnTo>
                  <a:pt x="82934" y="31980"/>
                </a:lnTo>
                <a:lnTo>
                  <a:pt x="83214" y="32203"/>
                </a:lnTo>
                <a:lnTo>
                  <a:pt x="83437" y="32482"/>
                </a:lnTo>
                <a:lnTo>
                  <a:pt x="83493" y="32650"/>
                </a:lnTo>
                <a:lnTo>
                  <a:pt x="83493" y="32817"/>
                </a:lnTo>
                <a:lnTo>
                  <a:pt x="83493" y="32984"/>
                </a:lnTo>
                <a:lnTo>
                  <a:pt x="83437" y="33152"/>
                </a:lnTo>
                <a:lnTo>
                  <a:pt x="83214" y="33431"/>
                </a:lnTo>
                <a:lnTo>
                  <a:pt x="82934" y="33654"/>
                </a:lnTo>
                <a:lnTo>
                  <a:pt x="82767" y="33710"/>
                </a:lnTo>
                <a:lnTo>
                  <a:pt x="82432" y="33710"/>
                </a:lnTo>
                <a:lnTo>
                  <a:pt x="82265" y="33654"/>
                </a:lnTo>
                <a:lnTo>
                  <a:pt x="81986" y="33431"/>
                </a:lnTo>
                <a:lnTo>
                  <a:pt x="81762" y="33152"/>
                </a:lnTo>
                <a:lnTo>
                  <a:pt x="81707" y="32984"/>
                </a:lnTo>
                <a:lnTo>
                  <a:pt x="81707" y="32817"/>
                </a:lnTo>
                <a:lnTo>
                  <a:pt x="81707" y="32650"/>
                </a:lnTo>
                <a:lnTo>
                  <a:pt x="81762" y="32482"/>
                </a:lnTo>
                <a:lnTo>
                  <a:pt x="81986" y="32203"/>
                </a:lnTo>
                <a:lnTo>
                  <a:pt x="82265" y="31980"/>
                </a:lnTo>
                <a:lnTo>
                  <a:pt x="82432" y="31924"/>
                </a:lnTo>
                <a:close/>
                <a:moveTo>
                  <a:pt x="109835" y="11609"/>
                </a:moveTo>
                <a:lnTo>
                  <a:pt x="109835" y="34603"/>
                </a:lnTo>
                <a:lnTo>
                  <a:pt x="109165" y="34603"/>
                </a:lnTo>
                <a:lnTo>
                  <a:pt x="109165" y="11609"/>
                </a:lnTo>
                <a:close/>
                <a:moveTo>
                  <a:pt x="112068" y="11609"/>
                </a:moveTo>
                <a:lnTo>
                  <a:pt x="112068" y="34603"/>
                </a:lnTo>
                <a:lnTo>
                  <a:pt x="111398" y="34603"/>
                </a:lnTo>
                <a:lnTo>
                  <a:pt x="111398" y="11609"/>
                </a:lnTo>
                <a:close/>
                <a:moveTo>
                  <a:pt x="114300" y="11609"/>
                </a:moveTo>
                <a:lnTo>
                  <a:pt x="114300" y="34603"/>
                </a:lnTo>
                <a:lnTo>
                  <a:pt x="113630" y="34603"/>
                </a:lnTo>
                <a:lnTo>
                  <a:pt x="113630" y="11609"/>
                </a:lnTo>
                <a:close/>
                <a:moveTo>
                  <a:pt x="116532" y="11609"/>
                </a:moveTo>
                <a:lnTo>
                  <a:pt x="116532" y="34603"/>
                </a:lnTo>
                <a:lnTo>
                  <a:pt x="115863" y="34603"/>
                </a:lnTo>
                <a:lnTo>
                  <a:pt x="115863" y="11609"/>
                </a:lnTo>
                <a:close/>
                <a:moveTo>
                  <a:pt x="45318" y="34491"/>
                </a:moveTo>
                <a:lnTo>
                  <a:pt x="45318" y="35496"/>
                </a:lnTo>
                <a:lnTo>
                  <a:pt x="40853" y="35496"/>
                </a:lnTo>
                <a:lnTo>
                  <a:pt x="40853" y="34491"/>
                </a:lnTo>
                <a:close/>
                <a:moveTo>
                  <a:pt x="112291" y="1"/>
                </a:moveTo>
                <a:lnTo>
                  <a:pt x="112291" y="3572"/>
                </a:lnTo>
                <a:lnTo>
                  <a:pt x="110058" y="3572"/>
                </a:lnTo>
                <a:lnTo>
                  <a:pt x="110058" y="5582"/>
                </a:lnTo>
                <a:lnTo>
                  <a:pt x="108272" y="5582"/>
                </a:lnTo>
                <a:lnTo>
                  <a:pt x="108272" y="8707"/>
                </a:lnTo>
                <a:lnTo>
                  <a:pt x="105817" y="8707"/>
                </a:lnTo>
                <a:lnTo>
                  <a:pt x="105817" y="32817"/>
                </a:lnTo>
                <a:lnTo>
                  <a:pt x="102468" y="32817"/>
                </a:lnTo>
                <a:lnTo>
                  <a:pt x="102468" y="19869"/>
                </a:lnTo>
                <a:lnTo>
                  <a:pt x="90413" y="19869"/>
                </a:lnTo>
                <a:lnTo>
                  <a:pt x="90413" y="30585"/>
                </a:lnTo>
                <a:lnTo>
                  <a:pt x="85279" y="32817"/>
                </a:lnTo>
                <a:lnTo>
                  <a:pt x="85279" y="26343"/>
                </a:lnTo>
                <a:lnTo>
                  <a:pt x="80144" y="26343"/>
                </a:lnTo>
                <a:lnTo>
                  <a:pt x="80144" y="32817"/>
                </a:lnTo>
                <a:lnTo>
                  <a:pt x="75456" y="32817"/>
                </a:lnTo>
                <a:lnTo>
                  <a:pt x="75456" y="28129"/>
                </a:lnTo>
                <a:lnTo>
                  <a:pt x="71661" y="28129"/>
                </a:lnTo>
                <a:lnTo>
                  <a:pt x="71661" y="14734"/>
                </a:lnTo>
                <a:lnTo>
                  <a:pt x="59159" y="16967"/>
                </a:lnTo>
                <a:lnTo>
                  <a:pt x="59159" y="28129"/>
                </a:lnTo>
                <a:lnTo>
                  <a:pt x="53355" y="28129"/>
                </a:lnTo>
                <a:lnTo>
                  <a:pt x="53355" y="32817"/>
                </a:lnTo>
                <a:lnTo>
                  <a:pt x="47997" y="32817"/>
                </a:lnTo>
                <a:lnTo>
                  <a:pt x="47997" y="17413"/>
                </a:lnTo>
                <a:lnTo>
                  <a:pt x="43979" y="17413"/>
                </a:lnTo>
                <a:lnTo>
                  <a:pt x="43979" y="8707"/>
                </a:lnTo>
                <a:lnTo>
                  <a:pt x="34603" y="8707"/>
                </a:lnTo>
                <a:lnTo>
                  <a:pt x="34603" y="5582"/>
                </a:lnTo>
                <a:lnTo>
                  <a:pt x="30584" y="5582"/>
                </a:lnTo>
                <a:lnTo>
                  <a:pt x="30584" y="8707"/>
                </a:lnTo>
                <a:lnTo>
                  <a:pt x="28352" y="8707"/>
                </a:lnTo>
                <a:lnTo>
                  <a:pt x="28352" y="29022"/>
                </a:lnTo>
                <a:lnTo>
                  <a:pt x="22994" y="29022"/>
                </a:lnTo>
                <a:lnTo>
                  <a:pt x="22994" y="19869"/>
                </a:lnTo>
                <a:lnTo>
                  <a:pt x="21375" y="19869"/>
                </a:lnTo>
                <a:lnTo>
                  <a:pt x="21208" y="19199"/>
                </a:lnTo>
                <a:lnTo>
                  <a:pt x="20985" y="18641"/>
                </a:lnTo>
                <a:lnTo>
                  <a:pt x="20594" y="18083"/>
                </a:lnTo>
                <a:lnTo>
                  <a:pt x="20148" y="17637"/>
                </a:lnTo>
                <a:lnTo>
                  <a:pt x="19645" y="17246"/>
                </a:lnTo>
                <a:lnTo>
                  <a:pt x="19031" y="16967"/>
                </a:lnTo>
                <a:lnTo>
                  <a:pt x="18417" y="16799"/>
                </a:lnTo>
                <a:lnTo>
                  <a:pt x="17748" y="16744"/>
                </a:lnTo>
                <a:lnTo>
                  <a:pt x="17078" y="16799"/>
                </a:lnTo>
                <a:lnTo>
                  <a:pt x="16464" y="16967"/>
                </a:lnTo>
                <a:lnTo>
                  <a:pt x="15850" y="17246"/>
                </a:lnTo>
                <a:lnTo>
                  <a:pt x="15348" y="17637"/>
                </a:lnTo>
                <a:lnTo>
                  <a:pt x="14901" y="18083"/>
                </a:lnTo>
                <a:lnTo>
                  <a:pt x="14511" y="18641"/>
                </a:lnTo>
                <a:lnTo>
                  <a:pt x="14288" y="19199"/>
                </a:lnTo>
                <a:lnTo>
                  <a:pt x="14120" y="19869"/>
                </a:lnTo>
                <a:lnTo>
                  <a:pt x="12502" y="19869"/>
                </a:lnTo>
                <a:lnTo>
                  <a:pt x="12502" y="25004"/>
                </a:lnTo>
                <a:lnTo>
                  <a:pt x="4242" y="27236"/>
                </a:lnTo>
                <a:lnTo>
                  <a:pt x="4242" y="32817"/>
                </a:lnTo>
                <a:lnTo>
                  <a:pt x="0" y="32817"/>
                </a:lnTo>
                <a:lnTo>
                  <a:pt x="0" y="39291"/>
                </a:lnTo>
                <a:lnTo>
                  <a:pt x="285750" y="39291"/>
                </a:lnTo>
                <a:lnTo>
                  <a:pt x="285750" y="29022"/>
                </a:lnTo>
                <a:lnTo>
                  <a:pt x="277490" y="29022"/>
                </a:lnTo>
                <a:lnTo>
                  <a:pt x="277490" y="14734"/>
                </a:lnTo>
                <a:lnTo>
                  <a:pt x="268114" y="14734"/>
                </a:lnTo>
                <a:lnTo>
                  <a:pt x="268114" y="22994"/>
                </a:lnTo>
                <a:lnTo>
                  <a:pt x="259407" y="22994"/>
                </a:lnTo>
                <a:lnTo>
                  <a:pt x="259407" y="19869"/>
                </a:lnTo>
                <a:lnTo>
                  <a:pt x="258514" y="19869"/>
                </a:lnTo>
                <a:lnTo>
                  <a:pt x="258514" y="16744"/>
                </a:lnTo>
                <a:lnTo>
                  <a:pt x="257845" y="16744"/>
                </a:lnTo>
                <a:lnTo>
                  <a:pt x="257845" y="19869"/>
                </a:lnTo>
                <a:lnTo>
                  <a:pt x="257175" y="19869"/>
                </a:lnTo>
                <a:lnTo>
                  <a:pt x="257175" y="22994"/>
                </a:lnTo>
                <a:lnTo>
                  <a:pt x="255389" y="22994"/>
                </a:lnTo>
                <a:lnTo>
                  <a:pt x="255389" y="32817"/>
                </a:lnTo>
                <a:lnTo>
                  <a:pt x="249808" y="32817"/>
                </a:lnTo>
                <a:lnTo>
                  <a:pt x="249808" y="8707"/>
                </a:lnTo>
                <a:lnTo>
                  <a:pt x="246683" y="8707"/>
                </a:lnTo>
                <a:lnTo>
                  <a:pt x="246627" y="8260"/>
                </a:lnTo>
                <a:lnTo>
                  <a:pt x="246571" y="7870"/>
                </a:lnTo>
                <a:lnTo>
                  <a:pt x="246459" y="7423"/>
                </a:lnTo>
                <a:lnTo>
                  <a:pt x="246292" y="7033"/>
                </a:lnTo>
                <a:lnTo>
                  <a:pt x="246125" y="6698"/>
                </a:lnTo>
                <a:lnTo>
                  <a:pt x="245901" y="6307"/>
                </a:lnTo>
                <a:lnTo>
                  <a:pt x="245622" y="6028"/>
                </a:lnTo>
                <a:lnTo>
                  <a:pt x="245343" y="5693"/>
                </a:lnTo>
                <a:lnTo>
                  <a:pt x="245064" y="5414"/>
                </a:lnTo>
                <a:lnTo>
                  <a:pt x="244729" y="5191"/>
                </a:lnTo>
                <a:lnTo>
                  <a:pt x="244394" y="4968"/>
                </a:lnTo>
                <a:lnTo>
                  <a:pt x="244004" y="4800"/>
                </a:lnTo>
                <a:lnTo>
                  <a:pt x="243613" y="4633"/>
                </a:lnTo>
                <a:lnTo>
                  <a:pt x="243167" y="4577"/>
                </a:lnTo>
                <a:lnTo>
                  <a:pt x="242776" y="4465"/>
                </a:lnTo>
                <a:lnTo>
                  <a:pt x="241883" y="4465"/>
                </a:lnTo>
                <a:lnTo>
                  <a:pt x="241492" y="4577"/>
                </a:lnTo>
                <a:lnTo>
                  <a:pt x="241046" y="4633"/>
                </a:lnTo>
                <a:lnTo>
                  <a:pt x="240655" y="4800"/>
                </a:lnTo>
                <a:lnTo>
                  <a:pt x="240264" y="4968"/>
                </a:lnTo>
                <a:lnTo>
                  <a:pt x="239930" y="5191"/>
                </a:lnTo>
                <a:lnTo>
                  <a:pt x="239595" y="5414"/>
                </a:lnTo>
                <a:lnTo>
                  <a:pt x="239316" y="5693"/>
                </a:lnTo>
                <a:lnTo>
                  <a:pt x="239037" y="6028"/>
                </a:lnTo>
                <a:lnTo>
                  <a:pt x="238758" y="6307"/>
                </a:lnTo>
                <a:lnTo>
                  <a:pt x="238534" y="6698"/>
                </a:lnTo>
                <a:lnTo>
                  <a:pt x="238367" y="7033"/>
                </a:lnTo>
                <a:lnTo>
                  <a:pt x="238199" y="7423"/>
                </a:lnTo>
                <a:lnTo>
                  <a:pt x="238088" y="7870"/>
                </a:lnTo>
                <a:lnTo>
                  <a:pt x="238032" y="8260"/>
                </a:lnTo>
                <a:lnTo>
                  <a:pt x="237976" y="8707"/>
                </a:lnTo>
                <a:lnTo>
                  <a:pt x="235074" y="8707"/>
                </a:lnTo>
                <a:lnTo>
                  <a:pt x="235074" y="26120"/>
                </a:lnTo>
                <a:lnTo>
                  <a:pt x="228600" y="32817"/>
                </a:lnTo>
                <a:lnTo>
                  <a:pt x="228600" y="3126"/>
                </a:lnTo>
                <a:lnTo>
                  <a:pt x="221010" y="9823"/>
                </a:lnTo>
                <a:lnTo>
                  <a:pt x="221010" y="25004"/>
                </a:lnTo>
                <a:lnTo>
                  <a:pt x="218554" y="25004"/>
                </a:lnTo>
                <a:lnTo>
                  <a:pt x="218554" y="17413"/>
                </a:lnTo>
                <a:lnTo>
                  <a:pt x="204490" y="17413"/>
                </a:lnTo>
                <a:lnTo>
                  <a:pt x="204490" y="32817"/>
                </a:lnTo>
                <a:lnTo>
                  <a:pt x="197346" y="32817"/>
                </a:lnTo>
                <a:lnTo>
                  <a:pt x="197346" y="14734"/>
                </a:lnTo>
                <a:lnTo>
                  <a:pt x="195114" y="14734"/>
                </a:lnTo>
                <a:lnTo>
                  <a:pt x="195114" y="12279"/>
                </a:lnTo>
                <a:lnTo>
                  <a:pt x="191542" y="12279"/>
                </a:lnTo>
                <a:lnTo>
                  <a:pt x="191542" y="14734"/>
                </a:lnTo>
                <a:lnTo>
                  <a:pt x="185961" y="14734"/>
                </a:lnTo>
                <a:lnTo>
                  <a:pt x="185961" y="32817"/>
                </a:lnTo>
                <a:lnTo>
                  <a:pt x="179487" y="32817"/>
                </a:lnTo>
                <a:lnTo>
                  <a:pt x="179487" y="19869"/>
                </a:lnTo>
                <a:lnTo>
                  <a:pt x="177478" y="19869"/>
                </a:lnTo>
                <a:lnTo>
                  <a:pt x="177478" y="16744"/>
                </a:lnTo>
                <a:lnTo>
                  <a:pt x="176808" y="16744"/>
                </a:lnTo>
                <a:lnTo>
                  <a:pt x="176808" y="19869"/>
                </a:lnTo>
                <a:lnTo>
                  <a:pt x="174799" y="19869"/>
                </a:lnTo>
                <a:lnTo>
                  <a:pt x="174799" y="32817"/>
                </a:lnTo>
                <a:lnTo>
                  <a:pt x="168548" y="30585"/>
                </a:lnTo>
                <a:lnTo>
                  <a:pt x="168548" y="22994"/>
                </a:lnTo>
                <a:lnTo>
                  <a:pt x="165422" y="22994"/>
                </a:lnTo>
                <a:lnTo>
                  <a:pt x="165422" y="15404"/>
                </a:lnTo>
                <a:lnTo>
                  <a:pt x="155600" y="15404"/>
                </a:lnTo>
                <a:lnTo>
                  <a:pt x="155600" y="22994"/>
                </a:lnTo>
                <a:lnTo>
                  <a:pt x="147117" y="22994"/>
                </a:lnTo>
                <a:lnTo>
                  <a:pt x="147117" y="19199"/>
                </a:lnTo>
                <a:lnTo>
                  <a:pt x="134615" y="14734"/>
                </a:lnTo>
                <a:lnTo>
                  <a:pt x="134615" y="27236"/>
                </a:lnTo>
                <a:lnTo>
                  <a:pt x="126132" y="27236"/>
                </a:lnTo>
                <a:lnTo>
                  <a:pt x="126132" y="17413"/>
                </a:lnTo>
                <a:lnTo>
                  <a:pt x="119658" y="17413"/>
                </a:lnTo>
                <a:lnTo>
                  <a:pt x="119658" y="8707"/>
                </a:lnTo>
                <a:lnTo>
                  <a:pt x="116756" y="8707"/>
                </a:lnTo>
                <a:lnTo>
                  <a:pt x="116756" y="5582"/>
                </a:lnTo>
                <a:lnTo>
                  <a:pt x="114970" y="5582"/>
                </a:lnTo>
                <a:lnTo>
                  <a:pt x="114970" y="3572"/>
                </a:lnTo>
                <a:lnTo>
                  <a:pt x="112961" y="3572"/>
                </a:lnTo>
                <a:lnTo>
                  <a:pt x="112961" y="1"/>
                </a:lnTo>
                <a:close/>
              </a:path>
            </a:pathLst>
          </a:custGeom>
          <a:solidFill>
            <a:srgbClr val="002E8C"/>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9" name="Shape 79"/>
          <p:cNvSpPr txBox="1"/>
          <p:nvPr>
            <p:ph idx="1" type="body"/>
          </p:nvPr>
        </p:nvSpPr>
        <p:spPr>
          <a:xfrm>
            <a:off x="1743150" y="1552200"/>
            <a:ext cx="5657700" cy="819900"/>
          </a:xfrm>
          <a:prstGeom prst="rect">
            <a:avLst/>
          </a:prstGeom>
        </p:spPr>
        <p:txBody>
          <a:bodyPr anchorCtr="0" anchor="t" bIns="91425" lIns="91425" spcFirstLastPara="1" rIns="91425" wrap="square" tIns="91425"/>
          <a:lstStyle>
            <a:lvl1pPr indent="-393700" lvl="0" marL="457200" rtl="0" algn="ctr">
              <a:spcBef>
                <a:spcPts val="600"/>
              </a:spcBef>
              <a:spcAft>
                <a:spcPts val="0"/>
              </a:spcAft>
              <a:buSzPts val="2600"/>
              <a:buChar char="▫"/>
              <a:defRPr i="1" sz="2600"/>
            </a:lvl1pPr>
            <a:lvl2pPr indent="-393700" lvl="1" marL="914400" rtl="0" algn="ctr">
              <a:spcBef>
                <a:spcPts val="0"/>
              </a:spcBef>
              <a:spcAft>
                <a:spcPts val="0"/>
              </a:spcAft>
              <a:buSzPts val="2600"/>
              <a:buChar char="▪"/>
              <a:defRPr i="1" sz="2600"/>
            </a:lvl2pPr>
            <a:lvl3pPr indent="-393700" lvl="2" marL="1371600" rtl="0" algn="ctr">
              <a:spcBef>
                <a:spcPts val="0"/>
              </a:spcBef>
              <a:spcAft>
                <a:spcPts val="0"/>
              </a:spcAft>
              <a:buSzPts val="2600"/>
              <a:buChar char="▪"/>
              <a:defRPr i="1" sz="2600"/>
            </a:lvl3pPr>
            <a:lvl4pPr indent="-393700" lvl="3" marL="1828800" rtl="0" algn="ctr">
              <a:spcBef>
                <a:spcPts val="0"/>
              </a:spcBef>
              <a:spcAft>
                <a:spcPts val="0"/>
              </a:spcAft>
              <a:buSzPts val="2600"/>
              <a:buChar char="▪"/>
              <a:defRPr i="1" sz="2600"/>
            </a:lvl4pPr>
            <a:lvl5pPr indent="-393700" lvl="4" marL="2286000" rtl="0" algn="ctr">
              <a:spcBef>
                <a:spcPts val="0"/>
              </a:spcBef>
              <a:spcAft>
                <a:spcPts val="0"/>
              </a:spcAft>
              <a:buSzPts val="2600"/>
              <a:buChar char="▪"/>
              <a:defRPr i="1" sz="2600"/>
            </a:lvl5pPr>
            <a:lvl6pPr indent="-393700" lvl="5" marL="2743200" rtl="0" algn="ctr">
              <a:spcBef>
                <a:spcPts val="0"/>
              </a:spcBef>
              <a:spcAft>
                <a:spcPts val="0"/>
              </a:spcAft>
              <a:buSzPts val="2600"/>
              <a:buChar char="▪"/>
              <a:defRPr i="1" sz="2600"/>
            </a:lvl6pPr>
            <a:lvl7pPr indent="-393700" lvl="6" marL="3200400" rtl="0" algn="ctr">
              <a:spcBef>
                <a:spcPts val="0"/>
              </a:spcBef>
              <a:spcAft>
                <a:spcPts val="0"/>
              </a:spcAft>
              <a:buSzPts val="2600"/>
              <a:buChar char="▪"/>
              <a:defRPr i="1" sz="2600"/>
            </a:lvl7pPr>
            <a:lvl8pPr indent="-393700" lvl="7" marL="3657600" rtl="0" algn="ctr">
              <a:spcBef>
                <a:spcPts val="0"/>
              </a:spcBef>
              <a:spcAft>
                <a:spcPts val="0"/>
              </a:spcAft>
              <a:buSzPts val="2600"/>
              <a:buChar char="▪"/>
              <a:defRPr i="1" sz="2600"/>
            </a:lvl8pPr>
            <a:lvl9pPr indent="-393700" lvl="8" marL="4114800" algn="ctr">
              <a:spcBef>
                <a:spcPts val="0"/>
              </a:spcBef>
              <a:spcAft>
                <a:spcPts val="0"/>
              </a:spcAft>
              <a:buSzPts val="2600"/>
              <a:buChar char="▪"/>
              <a:defRPr i="1" sz="2600"/>
            </a:lvl9pPr>
          </a:lstStyle>
          <a:p/>
        </p:txBody>
      </p:sp>
      <p:sp>
        <p:nvSpPr>
          <p:cNvPr id="80" name="Shape 80"/>
          <p:cNvSpPr txBox="1"/>
          <p:nvPr/>
        </p:nvSpPr>
        <p:spPr>
          <a:xfrm>
            <a:off x="3593400" y="933769"/>
            <a:ext cx="1957200" cy="6537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b="1" lang="en" sz="6000">
                <a:solidFill>
                  <a:srgbClr val="FFD300"/>
                </a:solidFill>
                <a:latin typeface="Fira Sans"/>
                <a:ea typeface="Fira Sans"/>
                <a:cs typeface="Fira Sans"/>
                <a:sym typeface="Fira Sans"/>
              </a:rPr>
              <a:t>“</a:t>
            </a:r>
            <a:endParaRPr b="1" sz="6000">
              <a:solidFill>
                <a:srgbClr val="FFD300"/>
              </a:solidFill>
              <a:latin typeface="Fira Sans"/>
              <a:ea typeface="Fira Sans"/>
              <a:cs typeface="Fira Sans"/>
              <a:sym typeface="Fira Sans"/>
            </a:endParaRPr>
          </a:p>
        </p:txBody>
      </p:sp>
      <p:sp>
        <p:nvSpPr>
          <p:cNvPr id="81" name="Shape 81"/>
          <p:cNvSpPr txBox="1"/>
          <p:nvPr>
            <p:ph idx="12" type="sldNum"/>
          </p:nvPr>
        </p:nvSpPr>
        <p:spPr>
          <a:xfrm>
            <a:off x="8540298" y="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
        <p:nvSpPr>
          <p:cNvPr id="82" name="Shape 82"/>
          <p:cNvSpPr/>
          <p:nvPr/>
        </p:nvSpPr>
        <p:spPr>
          <a:xfrm>
            <a:off x="623552" y="493854"/>
            <a:ext cx="1926904" cy="760033"/>
          </a:xfrm>
          <a:custGeom>
            <a:pathLst>
              <a:path extrusionOk="0" h="22102" w="56035">
                <a:moveTo>
                  <a:pt x="25897" y="0"/>
                </a:moveTo>
                <a:lnTo>
                  <a:pt x="24502" y="56"/>
                </a:lnTo>
                <a:lnTo>
                  <a:pt x="23162" y="224"/>
                </a:lnTo>
                <a:lnTo>
                  <a:pt x="21879" y="503"/>
                </a:lnTo>
                <a:lnTo>
                  <a:pt x="20595" y="893"/>
                </a:lnTo>
                <a:lnTo>
                  <a:pt x="19367" y="1396"/>
                </a:lnTo>
                <a:lnTo>
                  <a:pt x="18195" y="1954"/>
                </a:lnTo>
                <a:lnTo>
                  <a:pt x="17135" y="2679"/>
                </a:lnTo>
                <a:lnTo>
                  <a:pt x="16074" y="3405"/>
                </a:lnTo>
                <a:lnTo>
                  <a:pt x="15070" y="4242"/>
                </a:lnTo>
                <a:lnTo>
                  <a:pt x="14177" y="5191"/>
                </a:lnTo>
                <a:lnTo>
                  <a:pt x="13340" y="6140"/>
                </a:lnTo>
                <a:lnTo>
                  <a:pt x="12614" y="7200"/>
                </a:lnTo>
                <a:lnTo>
                  <a:pt x="11944" y="8316"/>
                </a:lnTo>
                <a:lnTo>
                  <a:pt x="11386" y="9488"/>
                </a:lnTo>
                <a:lnTo>
                  <a:pt x="10884" y="10716"/>
                </a:lnTo>
                <a:lnTo>
                  <a:pt x="10493" y="12000"/>
                </a:lnTo>
                <a:lnTo>
                  <a:pt x="9935" y="11832"/>
                </a:lnTo>
                <a:lnTo>
                  <a:pt x="9321" y="11721"/>
                </a:lnTo>
                <a:lnTo>
                  <a:pt x="8707" y="11609"/>
                </a:lnTo>
                <a:lnTo>
                  <a:pt x="8038" y="11609"/>
                </a:lnTo>
                <a:lnTo>
                  <a:pt x="7200" y="11665"/>
                </a:lnTo>
                <a:lnTo>
                  <a:pt x="6419" y="11776"/>
                </a:lnTo>
                <a:lnTo>
                  <a:pt x="5638" y="11944"/>
                </a:lnTo>
                <a:lnTo>
                  <a:pt x="4912" y="12223"/>
                </a:lnTo>
                <a:lnTo>
                  <a:pt x="4187" y="12558"/>
                </a:lnTo>
                <a:lnTo>
                  <a:pt x="3517" y="13004"/>
                </a:lnTo>
                <a:lnTo>
                  <a:pt x="2903" y="13451"/>
                </a:lnTo>
                <a:lnTo>
                  <a:pt x="2345" y="13953"/>
                </a:lnTo>
                <a:lnTo>
                  <a:pt x="1843" y="14511"/>
                </a:lnTo>
                <a:lnTo>
                  <a:pt x="1396" y="15125"/>
                </a:lnTo>
                <a:lnTo>
                  <a:pt x="950" y="15795"/>
                </a:lnTo>
                <a:lnTo>
                  <a:pt x="615" y="16520"/>
                </a:lnTo>
                <a:lnTo>
                  <a:pt x="336" y="17246"/>
                </a:lnTo>
                <a:lnTo>
                  <a:pt x="168" y="18027"/>
                </a:lnTo>
                <a:lnTo>
                  <a:pt x="57" y="18809"/>
                </a:lnTo>
                <a:lnTo>
                  <a:pt x="1" y="19646"/>
                </a:lnTo>
                <a:lnTo>
                  <a:pt x="1" y="20260"/>
                </a:lnTo>
                <a:lnTo>
                  <a:pt x="112" y="20929"/>
                </a:lnTo>
                <a:lnTo>
                  <a:pt x="224" y="21487"/>
                </a:lnTo>
                <a:lnTo>
                  <a:pt x="391" y="22101"/>
                </a:lnTo>
                <a:lnTo>
                  <a:pt x="56035" y="22101"/>
                </a:lnTo>
                <a:lnTo>
                  <a:pt x="56035" y="21878"/>
                </a:lnTo>
                <a:lnTo>
                  <a:pt x="56035" y="21432"/>
                </a:lnTo>
                <a:lnTo>
                  <a:pt x="55923" y="21041"/>
                </a:lnTo>
                <a:lnTo>
                  <a:pt x="55867" y="20594"/>
                </a:lnTo>
                <a:lnTo>
                  <a:pt x="55700" y="20204"/>
                </a:lnTo>
                <a:lnTo>
                  <a:pt x="55532" y="19869"/>
                </a:lnTo>
                <a:lnTo>
                  <a:pt x="55309" y="19534"/>
                </a:lnTo>
                <a:lnTo>
                  <a:pt x="55086" y="19199"/>
                </a:lnTo>
                <a:lnTo>
                  <a:pt x="54807" y="18864"/>
                </a:lnTo>
                <a:lnTo>
                  <a:pt x="54472" y="18585"/>
                </a:lnTo>
                <a:lnTo>
                  <a:pt x="54137" y="18362"/>
                </a:lnTo>
                <a:lnTo>
                  <a:pt x="53802" y="18139"/>
                </a:lnTo>
                <a:lnTo>
                  <a:pt x="53467" y="17971"/>
                </a:lnTo>
                <a:lnTo>
                  <a:pt x="53077" y="17804"/>
                </a:lnTo>
                <a:lnTo>
                  <a:pt x="52630" y="17748"/>
                </a:lnTo>
                <a:lnTo>
                  <a:pt x="52239" y="17636"/>
                </a:lnTo>
                <a:lnTo>
                  <a:pt x="51793" y="17636"/>
                </a:lnTo>
                <a:lnTo>
                  <a:pt x="51123" y="17692"/>
                </a:lnTo>
                <a:lnTo>
                  <a:pt x="50509" y="17804"/>
                </a:lnTo>
                <a:lnTo>
                  <a:pt x="49951" y="18027"/>
                </a:lnTo>
                <a:lnTo>
                  <a:pt x="49449" y="18362"/>
                </a:lnTo>
                <a:lnTo>
                  <a:pt x="49170" y="17804"/>
                </a:lnTo>
                <a:lnTo>
                  <a:pt x="48835" y="17302"/>
                </a:lnTo>
                <a:lnTo>
                  <a:pt x="48500" y="16799"/>
                </a:lnTo>
                <a:lnTo>
                  <a:pt x="48110" y="16353"/>
                </a:lnTo>
                <a:lnTo>
                  <a:pt x="47719" y="15906"/>
                </a:lnTo>
                <a:lnTo>
                  <a:pt x="47272" y="15516"/>
                </a:lnTo>
                <a:lnTo>
                  <a:pt x="46826" y="15125"/>
                </a:lnTo>
                <a:lnTo>
                  <a:pt x="46324" y="14790"/>
                </a:lnTo>
                <a:lnTo>
                  <a:pt x="45821" y="14455"/>
                </a:lnTo>
                <a:lnTo>
                  <a:pt x="45263" y="14176"/>
                </a:lnTo>
                <a:lnTo>
                  <a:pt x="44705" y="13953"/>
                </a:lnTo>
                <a:lnTo>
                  <a:pt x="44091" y="13786"/>
                </a:lnTo>
                <a:lnTo>
                  <a:pt x="43533" y="13618"/>
                </a:lnTo>
                <a:lnTo>
                  <a:pt x="42919" y="13507"/>
                </a:lnTo>
                <a:lnTo>
                  <a:pt x="42249" y="13395"/>
                </a:lnTo>
                <a:lnTo>
                  <a:pt x="41580" y="13395"/>
                </a:lnTo>
                <a:lnTo>
                  <a:pt x="41301" y="12000"/>
                </a:lnTo>
                <a:lnTo>
                  <a:pt x="40854" y="10660"/>
                </a:lnTo>
                <a:lnTo>
                  <a:pt x="40352" y="9321"/>
                </a:lnTo>
                <a:lnTo>
                  <a:pt x="39738" y="8093"/>
                </a:lnTo>
                <a:lnTo>
                  <a:pt x="39012" y="6921"/>
                </a:lnTo>
                <a:lnTo>
                  <a:pt x="38175" y="5805"/>
                </a:lnTo>
                <a:lnTo>
                  <a:pt x="37282" y="4800"/>
                </a:lnTo>
                <a:lnTo>
                  <a:pt x="36278" y="3851"/>
                </a:lnTo>
                <a:lnTo>
                  <a:pt x="35161" y="3014"/>
                </a:lnTo>
                <a:lnTo>
                  <a:pt x="34045" y="2233"/>
                </a:lnTo>
                <a:lnTo>
                  <a:pt x="32817" y="1563"/>
                </a:lnTo>
                <a:lnTo>
                  <a:pt x="31534" y="1005"/>
                </a:lnTo>
                <a:lnTo>
                  <a:pt x="30194" y="614"/>
                </a:lnTo>
                <a:lnTo>
                  <a:pt x="28799" y="279"/>
                </a:lnTo>
                <a:lnTo>
                  <a:pt x="27348" y="56"/>
                </a:lnTo>
                <a:lnTo>
                  <a:pt x="26622" y="0"/>
                </a:lnTo>
                <a:close/>
              </a:path>
            </a:pathLst>
          </a:custGeom>
          <a:solidFill>
            <a:srgbClr val="DDA2EC">
              <a:alpha val="29620"/>
            </a:srgbClr>
          </a:soli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83" name="Shape 83"/>
          <p:cNvSpPr/>
          <p:nvPr/>
        </p:nvSpPr>
        <p:spPr>
          <a:xfrm flipH="1">
            <a:off x="7999697" y="912743"/>
            <a:ext cx="1173078" cy="457797"/>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solidFill>
            <a:srgbClr val="DDA2EC">
              <a:alpha val="2962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4" name="Shape 84"/>
          <p:cNvSpPr/>
          <p:nvPr/>
        </p:nvSpPr>
        <p:spPr>
          <a:xfrm>
            <a:off x="7034525" y="296676"/>
            <a:ext cx="1970215" cy="706191"/>
          </a:xfrm>
          <a:custGeom>
            <a:pathLst>
              <a:path extrusionOk="0" h="26566" w="74117">
                <a:moveTo>
                  <a:pt x="43979" y="0"/>
                </a:moveTo>
                <a:lnTo>
                  <a:pt x="42472" y="56"/>
                </a:lnTo>
                <a:lnTo>
                  <a:pt x="41021" y="279"/>
                </a:lnTo>
                <a:lnTo>
                  <a:pt x="39570" y="558"/>
                </a:lnTo>
                <a:lnTo>
                  <a:pt x="38175" y="1005"/>
                </a:lnTo>
                <a:lnTo>
                  <a:pt x="36835" y="1507"/>
                </a:lnTo>
                <a:lnTo>
                  <a:pt x="35551" y="2177"/>
                </a:lnTo>
                <a:lnTo>
                  <a:pt x="34324" y="2902"/>
                </a:lnTo>
                <a:lnTo>
                  <a:pt x="33207" y="3739"/>
                </a:lnTo>
                <a:lnTo>
                  <a:pt x="32147" y="4632"/>
                </a:lnTo>
                <a:lnTo>
                  <a:pt x="31142" y="5637"/>
                </a:lnTo>
                <a:lnTo>
                  <a:pt x="30194" y="6753"/>
                </a:lnTo>
                <a:lnTo>
                  <a:pt x="29412" y="7869"/>
                </a:lnTo>
                <a:lnTo>
                  <a:pt x="28687" y="9097"/>
                </a:lnTo>
                <a:lnTo>
                  <a:pt x="28017" y="10381"/>
                </a:lnTo>
                <a:lnTo>
                  <a:pt x="27515" y="11720"/>
                </a:lnTo>
                <a:lnTo>
                  <a:pt x="27124" y="13115"/>
                </a:lnTo>
                <a:lnTo>
                  <a:pt x="26287" y="12557"/>
                </a:lnTo>
                <a:lnTo>
                  <a:pt x="25450" y="11999"/>
                </a:lnTo>
                <a:lnTo>
                  <a:pt x="24557" y="11553"/>
                </a:lnTo>
                <a:lnTo>
                  <a:pt x="23608" y="11218"/>
                </a:lnTo>
                <a:lnTo>
                  <a:pt x="22659" y="10883"/>
                </a:lnTo>
                <a:lnTo>
                  <a:pt x="21655" y="10660"/>
                </a:lnTo>
                <a:lnTo>
                  <a:pt x="20594" y="10548"/>
                </a:lnTo>
                <a:lnTo>
                  <a:pt x="19534" y="10492"/>
                </a:lnTo>
                <a:lnTo>
                  <a:pt x="18418" y="10548"/>
                </a:lnTo>
                <a:lnTo>
                  <a:pt x="17301" y="10716"/>
                </a:lnTo>
                <a:lnTo>
                  <a:pt x="16241" y="10939"/>
                </a:lnTo>
                <a:lnTo>
                  <a:pt x="15236" y="11274"/>
                </a:lnTo>
                <a:lnTo>
                  <a:pt x="14232" y="11720"/>
                </a:lnTo>
                <a:lnTo>
                  <a:pt x="13339" y="12222"/>
                </a:lnTo>
                <a:lnTo>
                  <a:pt x="12446" y="12781"/>
                </a:lnTo>
                <a:lnTo>
                  <a:pt x="11609" y="13450"/>
                </a:lnTo>
                <a:lnTo>
                  <a:pt x="10827" y="14176"/>
                </a:lnTo>
                <a:lnTo>
                  <a:pt x="10158" y="14957"/>
                </a:lnTo>
                <a:lnTo>
                  <a:pt x="9488" y="15794"/>
                </a:lnTo>
                <a:lnTo>
                  <a:pt x="8930" y="16687"/>
                </a:lnTo>
                <a:lnTo>
                  <a:pt x="8428" y="17636"/>
                </a:lnTo>
                <a:lnTo>
                  <a:pt x="8037" y="18641"/>
                </a:lnTo>
                <a:lnTo>
                  <a:pt x="7758" y="19645"/>
                </a:lnTo>
                <a:lnTo>
                  <a:pt x="7535" y="20706"/>
                </a:lnTo>
                <a:lnTo>
                  <a:pt x="6809" y="20594"/>
                </a:lnTo>
                <a:lnTo>
                  <a:pt x="6028" y="20538"/>
                </a:lnTo>
                <a:lnTo>
                  <a:pt x="5414" y="20594"/>
                </a:lnTo>
                <a:lnTo>
                  <a:pt x="4800" y="20650"/>
                </a:lnTo>
                <a:lnTo>
                  <a:pt x="4242" y="20817"/>
                </a:lnTo>
                <a:lnTo>
                  <a:pt x="3684" y="20985"/>
                </a:lnTo>
                <a:lnTo>
                  <a:pt x="3181" y="21264"/>
                </a:lnTo>
                <a:lnTo>
                  <a:pt x="2679" y="21543"/>
                </a:lnTo>
                <a:lnTo>
                  <a:pt x="2177" y="21933"/>
                </a:lnTo>
                <a:lnTo>
                  <a:pt x="1786" y="22324"/>
                </a:lnTo>
                <a:lnTo>
                  <a:pt x="1395" y="22715"/>
                </a:lnTo>
                <a:lnTo>
                  <a:pt x="1005" y="23217"/>
                </a:lnTo>
                <a:lnTo>
                  <a:pt x="726" y="23719"/>
                </a:lnTo>
                <a:lnTo>
                  <a:pt x="447" y="24222"/>
                </a:lnTo>
                <a:lnTo>
                  <a:pt x="279" y="24780"/>
                </a:lnTo>
                <a:lnTo>
                  <a:pt x="112" y="25338"/>
                </a:lnTo>
                <a:lnTo>
                  <a:pt x="56" y="25952"/>
                </a:lnTo>
                <a:lnTo>
                  <a:pt x="0" y="26566"/>
                </a:lnTo>
                <a:lnTo>
                  <a:pt x="73782" y="26566"/>
                </a:lnTo>
                <a:lnTo>
                  <a:pt x="73949" y="25896"/>
                </a:lnTo>
                <a:lnTo>
                  <a:pt x="74005" y="25226"/>
                </a:lnTo>
                <a:lnTo>
                  <a:pt x="74117" y="24557"/>
                </a:lnTo>
                <a:lnTo>
                  <a:pt x="74117" y="23887"/>
                </a:lnTo>
                <a:lnTo>
                  <a:pt x="74061" y="22771"/>
                </a:lnTo>
                <a:lnTo>
                  <a:pt x="73893" y="21654"/>
                </a:lnTo>
                <a:lnTo>
                  <a:pt x="73614" y="20650"/>
                </a:lnTo>
                <a:lnTo>
                  <a:pt x="73279" y="19645"/>
                </a:lnTo>
                <a:lnTo>
                  <a:pt x="72777" y="18696"/>
                </a:lnTo>
                <a:lnTo>
                  <a:pt x="72275" y="17748"/>
                </a:lnTo>
                <a:lnTo>
                  <a:pt x="71605" y="16911"/>
                </a:lnTo>
                <a:lnTo>
                  <a:pt x="70935" y="16129"/>
                </a:lnTo>
                <a:lnTo>
                  <a:pt x="70154" y="15459"/>
                </a:lnTo>
                <a:lnTo>
                  <a:pt x="69317" y="14790"/>
                </a:lnTo>
                <a:lnTo>
                  <a:pt x="68368" y="14287"/>
                </a:lnTo>
                <a:lnTo>
                  <a:pt x="67419" y="13785"/>
                </a:lnTo>
                <a:lnTo>
                  <a:pt x="66415" y="13450"/>
                </a:lnTo>
                <a:lnTo>
                  <a:pt x="65410" y="13171"/>
                </a:lnTo>
                <a:lnTo>
                  <a:pt x="64294" y="13004"/>
                </a:lnTo>
                <a:lnTo>
                  <a:pt x="63178" y="12948"/>
                </a:lnTo>
                <a:lnTo>
                  <a:pt x="62006" y="13004"/>
                </a:lnTo>
                <a:lnTo>
                  <a:pt x="60889" y="13171"/>
                </a:lnTo>
                <a:lnTo>
                  <a:pt x="60443" y="11776"/>
                </a:lnTo>
                <a:lnTo>
                  <a:pt x="59941" y="10437"/>
                </a:lnTo>
                <a:lnTo>
                  <a:pt x="59327" y="9153"/>
                </a:lnTo>
                <a:lnTo>
                  <a:pt x="58601" y="7925"/>
                </a:lnTo>
                <a:lnTo>
                  <a:pt x="57764" y="6753"/>
                </a:lnTo>
                <a:lnTo>
                  <a:pt x="56871" y="5693"/>
                </a:lnTo>
                <a:lnTo>
                  <a:pt x="55866" y="4688"/>
                </a:lnTo>
                <a:lnTo>
                  <a:pt x="54806" y="3739"/>
                </a:lnTo>
                <a:lnTo>
                  <a:pt x="53634" y="2902"/>
                </a:lnTo>
                <a:lnTo>
                  <a:pt x="52406" y="2177"/>
                </a:lnTo>
                <a:lnTo>
                  <a:pt x="51123" y="1507"/>
                </a:lnTo>
                <a:lnTo>
                  <a:pt x="49783" y="1005"/>
                </a:lnTo>
                <a:lnTo>
                  <a:pt x="48388" y="558"/>
                </a:lnTo>
                <a:lnTo>
                  <a:pt x="46993" y="279"/>
                </a:lnTo>
                <a:lnTo>
                  <a:pt x="45486" y="56"/>
                </a:lnTo>
                <a:lnTo>
                  <a:pt x="43979" y="0"/>
                </a:lnTo>
                <a:close/>
              </a:path>
            </a:pathLst>
          </a:custGeom>
          <a:solidFill>
            <a:srgbClr val="DDA2EC">
              <a:alpha val="2962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5" name="Shape 85"/>
          <p:cNvSpPr/>
          <p:nvPr/>
        </p:nvSpPr>
        <p:spPr>
          <a:xfrm>
            <a:off x="-52976" y="182426"/>
            <a:ext cx="1065597" cy="415819"/>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solidFill>
            <a:srgbClr val="DDA2EC">
              <a:alpha val="2962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6" name="Shape 86"/>
          <p:cNvSpPr/>
          <p:nvPr/>
        </p:nvSpPr>
        <p:spPr>
          <a:xfrm flipH="1">
            <a:off x="726067" y="2914049"/>
            <a:ext cx="1632983" cy="585315"/>
          </a:xfrm>
          <a:custGeom>
            <a:pathLst>
              <a:path extrusionOk="0" h="26566" w="74117">
                <a:moveTo>
                  <a:pt x="43979" y="0"/>
                </a:moveTo>
                <a:lnTo>
                  <a:pt x="42472" y="56"/>
                </a:lnTo>
                <a:lnTo>
                  <a:pt x="41021" y="279"/>
                </a:lnTo>
                <a:lnTo>
                  <a:pt x="39570" y="558"/>
                </a:lnTo>
                <a:lnTo>
                  <a:pt x="38175" y="1005"/>
                </a:lnTo>
                <a:lnTo>
                  <a:pt x="36835" y="1507"/>
                </a:lnTo>
                <a:lnTo>
                  <a:pt x="35551" y="2177"/>
                </a:lnTo>
                <a:lnTo>
                  <a:pt x="34324" y="2902"/>
                </a:lnTo>
                <a:lnTo>
                  <a:pt x="33207" y="3739"/>
                </a:lnTo>
                <a:lnTo>
                  <a:pt x="32147" y="4632"/>
                </a:lnTo>
                <a:lnTo>
                  <a:pt x="31142" y="5637"/>
                </a:lnTo>
                <a:lnTo>
                  <a:pt x="30194" y="6753"/>
                </a:lnTo>
                <a:lnTo>
                  <a:pt x="29412" y="7869"/>
                </a:lnTo>
                <a:lnTo>
                  <a:pt x="28687" y="9097"/>
                </a:lnTo>
                <a:lnTo>
                  <a:pt x="28017" y="10381"/>
                </a:lnTo>
                <a:lnTo>
                  <a:pt x="27515" y="11720"/>
                </a:lnTo>
                <a:lnTo>
                  <a:pt x="27124" y="13115"/>
                </a:lnTo>
                <a:lnTo>
                  <a:pt x="26287" y="12557"/>
                </a:lnTo>
                <a:lnTo>
                  <a:pt x="25450" y="11999"/>
                </a:lnTo>
                <a:lnTo>
                  <a:pt x="24557" y="11553"/>
                </a:lnTo>
                <a:lnTo>
                  <a:pt x="23608" y="11218"/>
                </a:lnTo>
                <a:lnTo>
                  <a:pt x="22659" y="10883"/>
                </a:lnTo>
                <a:lnTo>
                  <a:pt x="21655" y="10660"/>
                </a:lnTo>
                <a:lnTo>
                  <a:pt x="20594" y="10548"/>
                </a:lnTo>
                <a:lnTo>
                  <a:pt x="19534" y="10492"/>
                </a:lnTo>
                <a:lnTo>
                  <a:pt x="18418" y="10548"/>
                </a:lnTo>
                <a:lnTo>
                  <a:pt x="17301" y="10716"/>
                </a:lnTo>
                <a:lnTo>
                  <a:pt x="16241" y="10939"/>
                </a:lnTo>
                <a:lnTo>
                  <a:pt x="15236" y="11274"/>
                </a:lnTo>
                <a:lnTo>
                  <a:pt x="14232" y="11720"/>
                </a:lnTo>
                <a:lnTo>
                  <a:pt x="13339" y="12222"/>
                </a:lnTo>
                <a:lnTo>
                  <a:pt x="12446" y="12781"/>
                </a:lnTo>
                <a:lnTo>
                  <a:pt x="11609" y="13450"/>
                </a:lnTo>
                <a:lnTo>
                  <a:pt x="10827" y="14176"/>
                </a:lnTo>
                <a:lnTo>
                  <a:pt x="10158" y="14957"/>
                </a:lnTo>
                <a:lnTo>
                  <a:pt x="9488" y="15794"/>
                </a:lnTo>
                <a:lnTo>
                  <a:pt x="8930" y="16687"/>
                </a:lnTo>
                <a:lnTo>
                  <a:pt x="8428" y="17636"/>
                </a:lnTo>
                <a:lnTo>
                  <a:pt x="8037" y="18641"/>
                </a:lnTo>
                <a:lnTo>
                  <a:pt x="7758" y="19645"/>
                </a:lnTo>
                <a:lnTo>
                  <a:pt x="7535" y="20706"/>
                </a:lnTo>
                <a:lnTo>
                  <a:pt x="6809" y="20594"/>
                </a:lnTo>
                <a:lnTo>
                  <a:pt x="6028" y="20538"/>
                </a:lnTo>
                <a:lnTo>
                  <a:pt x="5414" y="20594"/>
                </a:lnTo>
                <a:lnTo>
                  <a:pt x="4800" y="20650"/>
                </a:lnTo>
                <a:lnTo>
                  <a:pt x="4242" y="20817"/>
                </a:lnTo>
                <a:lnTo>
                  <a:pt x="3684" y="20985"/>
                </a:lnTo>
                <a:lnTo>
                  <a:pt x="3181" y="21264"/>
                </a:lnTo>
                <a:lnTo>
                  <a:pt x="2679" y="21543"/>
                </a:lnTo>
                <a:lnTo>
                  <a:pt x="2177" y="21933"/>
                </a:lnTo>
                <a:lnTo>
                  <a:pt x="1786" y="22324"/>
                </a:lnTo>
                <a:lnTo>
                  <a:pt x="1395" y="22715"/>
                </a:lnTo>
                <a:lnTo>
                  <a:pt x="1005" y="23217"/>
                </a:lnTo>
                <a:lnTo>
                  <a:pt x="726" y="23719"/>
                </a:lnTo>
                <a:lnTo>
                  <a:pt x="447" y="24222"/>
                </a:lnTo>
                <a:lnTo>
                  <a:pt x="279" y="24780"/>
                </a:lnTo>
                <a:lnTo>
                  <a:pt x="112" y="25338"/>
                </a:lnTo>
                <a:lnTo>
                  <a:pt x="56" y="25952"/>
                </a:lnTo>
                <a:lnTo>
                  <a:pt x="0" y="26566"/>
                </a:lnTo>
                <a:lnTo>
                  <a:pt x="73782" y="26566"/>
                </a:lnTo>
                <a:lnTo>
                  <a:pt x="73949" y="25896"/>
                </a:lnTo>
                <a:lnTo>
                  <a:pt x="74005" y="25226"/>
                </a:lnTo>
                <a:lnTo>
                  <a:pt x="74117" y="24557"/>
                </a:lnTo>
                <a:lnTo>
                  <a:pt x="74117" y="23887"/>
                </a:lnTo>
                <a:lnTo>
                  <a:pt x="74061" y="22771"/>
                </a:lnTo>
                <a:lnTo>
                  <a:pt x="73893" y="21654"/>
                </a:lnTo>
                <a:lnTo>
                  <a:pt x="73614" y="20650"/>
                </a:lnTo>
                <a:lnTo>
                  <a:pt x="73279" y="19645"/>
                </a:lnTo>
                <a:lnTo>
                  <a:pt x="72777" y="18696"/>
                </a:lnTo>
                <a:lnTo>
                  <a:pt x="72275" y="17748"/>
                </a:lnTo>
                <a:lnTo>
                  <a:pt x="71605" y="16911"/>
                </a:lnTo>
                <a:lnTo>
                  <a:pt x="70935" y="16129"/>
                </a:lnTo>
                <a:lnTo>
                  <a:pt x="70154" y="15459"/>
                </a:lnTo>
                <a:lnTo>
                  <a:pt x="69317" y="14790"/>
                </a:lnTo>
                <a:lnTo>
                  <a:pt x="68368" y="14287"/>
                </a:lnTo>
                <a:lnTo>
                  <a:pt x="67419" y="13785"/>
                </a:lnTo>
                <a:lnTo>
                  <a:pt x="66415" y="13450"/>
                </a:lnTo>
                <a:lnTo>
                  <a:pt x="65410" y="13171"/>
                </a:lnTo>
                <a:lnTo>
                  <a:pt x="64294" y="13004"/>
                </a:lnTo>
                <a:lnTo>
                  <a:pt x="63178" y="12948"/>
                </a:lnTo>
                <a:lnTo>
                  <a:pt x="62006" y="13004"/>
                </a:lnTo>
                <a:lnTo>
                  <a:pt x="60889" y="13171"/>
                </a:lnTo>
                <a:lnTo>
                  <a:pt x="60443" y="11776"/>
                </a:lnTo>
                <a:lnTo>
                  <a:pt x="59941" y="10437"/>
                </a:lnTo>
                <a:lnTo>
                  <a:pt x="59327" y="9153"/>
                </a:lnTo>
                <a:lnTo>
                  <a:pt x="58601" y="7925"/>
                </a:lnTo>
                <a:lnTo>
                  <a:pt x="57764" y="6753"/>
                </a:lnTo>
                <a:lnTo>
                  <a:pt x="56871" y="5693"/>
                </a:lnTo>
                <a:lnTo>
                  <a:pt x="55866" y="4688"/>
                </a:lnTo>
                <a:lnTo>
                  <a:pt x="54806" y="3739"/>
                </a:lnTo>
                <a:lnTo>
                  <a:pt x="53634" y="2902"/>
                </a:lnTo>
                <a:lnTo>
                  <a:pt x="52406" y="2177"/>
                </a:lnTo>
                <a:lnTo>
                  <a:pt x="51123" y="1507"/>
                </a:lnTo>
                <a:lnTo>
                  <a:pt x="49783" y="1005"/>
                </a:lnTo>
                <a:lnTo>
                  <a:pt x="48388" y="558"/>
                </a:lnTo>
                <a:lnTo>
                  <a:pt x="46993" y="279"/>
                </a:lnTo>
                <a:lnTo>
                  <a:pt x="45486" y="56"/>
                </a:lnTo>
                <a:lnTo>
                  <a:pt x="43979" y="0"/>
                </a:lnTo>
                <a:close/>
              </a:path>
            </a:pathLst>
          </a:custGeom>
          <a:solidFill>
            <a:srgbClr val="DDA2EC">
              <a:alpha val="2962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7" name="Shape 87"/>
          <p:cNvSpPr/>
          <p:nvPr/>
        </p:nvSpPr>
        <p:spPr>
          <a:xfrm>
            <a:off x="8150684" y="3274426"/>
            <a:ext cx="1054299" cy="415849"/>
          </a:xfrm>
          <a:custGeom>
            <a:pathLst>
              <a:path extrusionOk="0" h="22102" w="56035">
                <a:moveTo>
                  <a:pt x="25897" y="0"/>
                </a:moveTo>
                <a:lnTo>
                  <a:pt x="24502" y="56"/>
                </a:lnTo>
                <a:lnTo>
                  <a:pt x="23162" y="224"/>
                </a:lnTo>
                <a:lnTo>
                  <a:pt x="21879" y="503"/>
                </a:lnTo>
                <a:lnTo>
                  <a:pt x="20595" y="893"/>
                </a:lnTo>
                <a:lnTo>
                  <a:pt x="19367" y="1396"/>
                </a:lnTo>
                <a:lnTo>
                  <a:pt x="18195" y="1954"/>
                </a:lnTo>
                <a:lnTo>
                  <a:pt x="17135" y="2679"/>
                </a:lnTo>
                <a:lnTo>
                  <a:pt x="16074" y="3405"/>
                </a:lnTo>
                <a:lnTo>
                  <a:pt x="15070" y="4242"/>
                </a:lnTo>
                <a:lnTo>
                  <a:pt x="14177" y="5191"/>
                </a:lnTo>
                <a:lnTo>
                  <a:pt x="13340" y="6140"/>
                </a:lnTo>
                <a:lnTo>
                  <a:pt x="12614" y="7200"/>
                </a:lnTo>
                <a:lnTo>
                  <a:pt x="11944" y="8316"/>
                </a:lnTo>
                <a:lnTo>
                  <a:pt x="11386" y="9488"/>
                </a:lnTo>
                <a:lnTo>
                  <a:pt x="10884" y="10716"/>
                </a:lnTo>
                <a:lnTo>
                  <a:pt x="10493" y="12000"/>
                </a:lnTo>
                <a:lnTo>
                  <a:pt x="9935" y="11832"/>
                </a:lnTo>
                <a:lnTo>
                  <a:pt x="9321" y="11721"/>
                </a:lnTo>
                <a:lnTo>
                  <a:pt x="8707" y="11609"/>
                </a:lnTo>
                <a:lnTo>
                  <a:pt x="8038" y="11609"/>
                </a:lnTo>
                <a:lnTo>
                  <a:pt x="7200" y="11665"/>
                </a:lnTo>
                <a:lnTo>
                  <a:pt x="6419" y="11776"/>
                </a:lnTo>
                <a:lnTo>
                  <a:pt x="5638" y="11944"/>
                </a:lnTo>
                <a:lnTo>
                  <a:pt x="4912" y="12223"/>
                </a:lnTo>
                <a:lnTo>
                  <a:pt x="4187" y="12558"/>
                </a:lnTo>
                <a:lnTo>
                  <a:pt x="3517" y="13004"/>
                </a:lnTo>
                <a:lnTo>
                  <a:pt x="2903" y="13451"/>
                </a:lnTo>
                <a:lnTo>
                  <a:pt x="2345" y="13953"/>
                </a:lnTo>
                <a:lnTo>
                  <a:pt x="1843" y="14511"/>
                </a:lnTo>
                <a:lnTo>
                  <a:pt x="1396" y="15125"/>
                </a:lnTo>
                <a:lnTo>
                  <a:pt x="950" y="15795"/>
                </a:lnTo>
                <a:lnTo>
                  <a:pt x="615" y="16520"/>
                </a:lnTo>
                <a:lnTo>
                  <a:pt x="336" y="17246"/>
                </a:lnTo>
                <a:lnTo>
                  <a:pt x="168" y="18027"/>
                </a:lnTo>
                <a:lnTo>
                  <a:pt x="57" y="18809"/>
                </a:lnTo>
                <a:lnTo>
                  <a:pt x="1" y="19646"/>
                </a:lnTo>
                <a:lnTo>
                  <a:pt x="1" y="20260"/>
                </a:lnTo>
                <a:lnTo>
                  <a:pt x="112" y="20929"/>
                </a:lnTo>
                <a:lnTo>
                  <a:pt x="224" y="21487"/>
                </a:lnTo>
                <a:lnTo>
                  <a:pt x="391" y="22101"/>
                </a:lnTo>
                <a:lnTo>
                  <a:pt x="56035" y="22101"/>
                </a:lnTo>
                <a:lnTo>
                  <a:pt x="56035" y="21878"/>
                </a:lnTo>
                <a:lnTo>
                  <a:pt x="56035" y="21432"/>
                </a:lnTo>
                <a:lnTo>
                  <a:pt x="55923" y="21041"/>
                </a:lnTo>
                <a:lnTo>
                  <a:pt x="55867" y="20594"/>
                </a:lnTo>
                <a:lnTo>
                  <a:pt x="55700" y="20204"/>
                </a:lnTo>
                <a:lnTo>
                  <a:pt x="55532" y="19869"/>
                </a:lnTo>
                <a:lnTo>
                  <a:pt x="55309" y="19534"/>
                </a:lnTo>
                <a:lnTo>
                  <a:pt x="55086" y="19199"/>
                </a:lnTo>
                <a:lnTo>
                  <a:pt x="54807" y="18864"/>
                </a:lnTo>
                <a:lnTo>
                  <a:pt x="54472" y="18585"/>
                </a:lnTo>
                <a:lnTo>
                  <a:pt x="54137" y="18362"/>
                </a:lnTo>
                <a:lnTo>
                  <a:pt x="53802" y="18139"/>
                </a:lnTo>
                <a:lnTo>
                  <a:pt x="53467" y="17971"/>
                </a:lnTo>
                <a:lnTo>
                  <a:pt x="53077" y="17804"/>
                </a:lnTo>
                <a:lnTo>
                  <a:pt x="52630" y="17748"/>
                </a:lnTo>
                <a:lnTo>
                  <a:pt x="52239" y="17636"/>
                </a:lnTo>
                <a:lnTo>
                  <a:pt x="51793" y="17636"/>
                </a:lnTo>
                <a:lnTo>
                  <a:pt x="51123" y="17692"/>
                </a:lnTo>
                <a:lnTo>
                  <a:pt x="50509" y="17804"/>
                </a:lnTo>
                <a:lnTo>
                  <a:pt x="49951" y="18027"/>
                </a:lnTo>
                <a:lnTo>
                  <a:pt x="49449" y="18362"/>
                </a:lnTo>
                <a:lnTo>
                  <a:pt x="49170" y="17804"/>
                </a:lnTo>
                <a:lnTo>
                  <a:pt x="48835" y="17302"/>
                </a:lnTo>
                <a:lnTo>
                  <a:pt x="48500" y="16799"/>
                </a:lnTo>
                <a:lnTo>
                  <a:pt x="48110" y="16353"/>
                </a:lnTo>
                <a:lnTo>
                  <a:pt x="47719" y="15906"/>
                </a:lnTo>
                <a:lnTo>
                  <a:pt x="47272" y="15516"/>
                </a:lnTo>
                <a:lnTo>
                  <a:pt x="46826" y="15125"/>
                </a:lnTo>
                <a:lnTo>
                  <a:pt x="46324" y="14790"/>
                </a:lnTo>
                <a:lnTo>
                  <a:pt x="45821" y="14455"/>
                </a:lnTo>
                <a:lnTo>
                  <a:pt x="45263" y="14176"/>
                </a:lnTo>
                <a:lnTo>
                  <a:pt x="44705" y="13953"/>
                </a:lnTo>
                <a:lnTo>
                  <a:pt x="44091" y="13786"/>
                </a:lnTo>
                <a:lnTo>
                  <a:pt x="43533" y="13618"/>
                </a:lnTo>
                <a:lnTo>
                  <a:pt x="42919" y="13507"/>
                </a:lnTo>
                <a:lnTo>
                  <a:pt x="42249" y="13395"/>
                </a:lnTo>
                <a:lnTo>
                  <a:pt x="41580" y="13395"/>
                </a:lnTo>
                <a:lnTo>
                  <a:pt x="41301" y="12000"/>
                </a:lnTo>
                <a:lnTo>
                  <a:pt x="40854" y="10660"/>
                </a:lnTo>
                <a:lnTo>
                  <a:pt x="40352" y="9321"/>
                </a:lnTo>
                <a:lnTo>
                  <a:pt x="39738" y="8093"/>
                </a:lnTo>
                <a:lnTo>
                  <a:pt x="39012" y="6921"/>
                </a:lnTo>
                <a:lnTo>
                  <a:pt x="38175" y="5805"/>
                </a:lnTo>
                <a:lnTo>
                  <a:pt x="37282" y="4800"/>
                </a:lnTo>
                <a:lnTo>
                  <a:pt x="36278" y="3851"/>
                </a:lnTo>
                <a:lnTo>
                  <a:pt x="35161" y="3014"/>
                </a:lnTo>
                <a:lnTo>
                  <a:pt x="34045" y="2233"/>
                </a:lnTo>
                <a:lnTo>
                  <a:pt x="32817" y="1563"/>
                </a:lnTo>
                <a:lnTo>
                  <a:pt x="31534" y="1005"/>
                </a:lnTo>
                <a:lnTo>
                  <a:pt x="30194" y="614"/>
                </a:lnTo>
                <a:lnTo>
                  <a:pt x="28799" y="279"/>
                </a:lnTo>
                <a:lnTo>
                  <a:pt x="27348" y="56"/>
                </a:lnTo>
                <a:lnTo>
                  <a:pt x="26622" y="0"/>
                </a:lnTo>
                <a:close/>
              </a:path>
            </a:pathLst>
          </a:custGeom>
          <a:solidFill>
            <a:srgbClr val="DDA2EC">
              <a:alpha val="29620"/>
            </a:srgbClr>
          </a:soli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88" name="Shape 88"/>
          <p:cNvSpPr/>
          <p:nvPr/>
        </p:nvSpPr>
        <p:spPr>
          <a:xfrm>
            <a:off x="7224776" y="2535851"/>
            <a:ext cx="1306909" cy="509966"/>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solidFill>
            <a:srgbClr val="DDA2EC">
              <a:alpha val="2962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9" name="Shape 89"/>
          <p:cNvSpPr/>
          <p:nvPr/>
        </p:nvSpPr>
        <p:spPr>
          <a:xfrm flipH="1">
            <a:off x="-92652" y="2914056"/>
            <a:ext cx="1054299" cy="415849"/>
          </a:xfrm>
          <a:custGeom>
            <a:pathLst>
              <a:path extrusionOk="0" h="22102" w="56035">
                <a:moveTo>
                  <a:pt x="25897" y="0"/>
                </a:moveTo>
                <a:lnTo>
                  <a:pt x="24502" y="56"/>
                </a:lnTo>
                <a:lnTo>
                  <a:pt x="23162" y="224"/>
                </a:lnTo>
                <a:lnTo>
                  <a:pt x="21879" y="503"/>
                </a:lnTo>
                <a:lnTo>
                  <a:pt x="20595" y="893"/>
                </a:lnTo>
                <a:lnTo>
                  <a:pt x="19367" y="1396"/>
                </a:lnTo>
                <a:lnTo>
                  <a:pt x="18195" y="1954"/>
                </a:lnTo>
                <a:lnTo>
                  <a:pt x="17135" y="2679"/>
                </a:lnTo>
                <a:lnTo>
                  <a:pt x="16074" y="3405"/>
                </a:lnTo>
                <a:lnTo>
                  <a:pt x="15070" y="4242"/>
                </a:lnTo>
                <a:lnTo>
                  <a:pt x="14177" y="5191"/>
                </a:lnTo>
                <a:lnTo>
                  <a:pt x="13340" y="6140"/>
                </a:lnTo>
                <a:lnTo>
                  <a:pt x="12614" y="7200"/>
                </a:lnTo>
                <a:lnTo>
                  <a:pt x="11944" y="8316"/>
                </a:lnTo>
                <a:lnTo>
                  <a:pt x="11386" y="9488"/>
                </a:lnTo>
                <a:lnTo>
                  <a:pt x="10884" y="10716"/>
                </a:lnTo>
                <a:lnTo>
                  <a:pt x="10493" y="12000"/>
                </a:lnTo>
                <a:lnTo>
                  <a:pt x="9935" y="11832"/>
                </a:lnTo>
                <a:lnTo>
                  <a:pt x="9321" y="11721"/>
                </a:lnTo>
                <a:lnTo>
                  <a:pt x="8707" y="11609"/>
                </a:lnTo>
                <a:lnTo>
                  <a:pt x="8038" y="11609"/>
                </a:lnTo>
                <a:lnTo>
                  <a:pt x="7200" y="11665"/>
                </a:lnTo>
                <a:lnTo>
                  <a:pt x="6419" y="11776"/>
                </a:lnTo>
                <a:lnTo>
                  <a:pt x="5638" y="11944"/>
                </a:lnTo>
                <a:lnTo>
                  <a:pt x="4912" y="12223"/>
                </a:lnTo>
                <a:lnTo>
                  <a:pt x="4187" y="12558"/>
                </a:lnTo>
                <a:lnTo>
                  <a:pt x="3517" y="13004"/>
                </a:lnTo>
                <a:lnTo>
                  <a:pt x="2903" y="13451"/>
                </a:lnTo>
                <a:lnTo>
                  <a:pt x="2345" y="13953"/>
                </a:lnTo>
                <a:lnTo>
                  <a:pt x="1843" y="14511"/>
                </a:lnTo>
                <a:lnTo>
                  <a:pt x="1396" y="15125"/>
                </a:lnTo>
                <a:lnTo>
                  <a:pt x="950" y="15795"/>
                </a:lnTo>
                <a:lnTo>
                  <a:pt x="615" y="16520"/>
                </a:lnTo>
                <a:lnTo>
                  <a:pt x="336" y="17246"/>
                </a:lnTo>
                <a:lnTo>
                  <a:pt x="168" y="18027"/>
                </a:lnTo>
                <a:lnTo>
                  <a:pt x="57" y="18809"/>
                </a:lnTo>
                <a:lnTo>
                  <a:pt x="1" y="19646"/>
                </a:lnTo>
                <a:lnTo>
                  <a:pt x="1" y="20260"/>
                </a:lnTo>
                <a:lnTo>
                  <a:pt x="112" y="20929"/>
                </a:lnTo>
                <a:lnTo>
                  <a:pt x="224" y="21487"/>
                </a:lnTo>
                <a:lnTo>
                  <a:pt x="391" y="22101"/>
                </a:lnTo>
                <a:lnTo>
                  <a:pt x="56035" y="22101"/>
                </a:lnTo>
                <a:lnTo>
                  <a:pt x="56035" y="21878"/>
                </a:lnTo>
                <a:lnTo>
                  <a:pt x="56035" y="21432"/>
                </a:lnTo>
                <a:lnTo>
                  <a:pt x="55923" y="21041"/>
                </a:lnTo>
                <a:lnTo>
                  <a:pt x="55867" y="20594"/>
                </a:lnTo>
                <a:lnTo>
                  <a:pt x="55700" y="20204"/>
                </a:lnTo>
                <a:lnTo>
                  <a:pt x="55532" y="19869"/>
                </a:lnTo>
                <a:lnTo>
                  <a:pt x="55309" y="19534"/>
                </a:lnTo>
                <a:lnTo>
                  <a:pt x="55086" y="19199"/>
                </a:lnTo>
                <a:lnTo>
                  <a:pt x="54807" y="18864"/>
                </a:lnTo>
                <a:lnTo>
                  <a:pt x="54472" y="18585"/>
                </a:lnTo>
                <a:lnTo>
                  <a:pt x="54137" y="18362"/>
                </a:lnTo>
                <a:lnTo>
                  <a:pt x="53802" y="18139"/>
                </a:lnTo>
                <a:lnTo>
                  <a:pt x="53467" y="17971"/>
                </a:lnTo>
                <a:lnTo>
                  <a:pt x="53077" y="17804"/>
                </a:lnTo>
                <a:lnTo>
                  <a:pt x="52630" y="17748"/>
                </a:lnTo>
                <a:lnTo>
                  <a:pt x="52239" y="17636"/>
                </a:lnTo>
                <a:lnTo>
                  <a:pt x="51793" y="17636"/>
                </a:lnTo>
                <a:lnTo>
                  <a:pt x="51123" y="17692"/>
                </a:lnTo>
                <a:lnTo>
                  <a:pt x="50509" y="17804"/>
                </a:lnTo>
                <a:lnTo>
                  <a:pt x="49951" y="18027"/>
                </a:lnTo>
                <a:lnTo>
                  <a:pt x="49449" y="18362"/>
                </a:lnTo>
                <a:lnTo>
                  <a:pt x="49170" y="17804"/>
                </a:lnTo>
                <a:lnTo>
                  <a:pt x="48835" y="17302"/>
                </a:lnTo>
                <a:lnTo>
                  <a:pt x="48500" y="16799"/>
                </a:lnTo>
                <a:lnTo>
                  <a:pt x="48110" y="16353"/>
                </a:lnTo>
                <a:lnTo>
                  <a:pt x="47719" y="15906"/>
                </a:lnTo>
                <a:lnTo>
                  <a:pt x="47272" y="15516"/>
                </a:lnTo>
                <a:lnTo>
                  <a:pt x="46826" y="15125"/>
                </a:lnTo>
                <a:lnTo>
                  <a:pt x="46324" y="14790"/>
                </a:lnTo>
                <a:lnTo>
                  <a:pt x="45821" y="14455"/>
                </a:lnTo>
                <a:lnTo>
                  <a:pt x="45263" y="14176"/>
                </a:lnTo>
                <a:lnTo>
                  <a:pt x="44705" y="13953"/>
                </a:lnTo>
                <a:lnTo>
                  <a:pt x="44091" y="13786"/>
                </a:lnTo>
                <a:lnTo>
                  <a:pt x="43533" y="13618"/>
                </a:lnTo>
                <a:lnTo>
                  <a:pt x="42919" y="13507"/>
                </a:lnTo>
                <a:lnTo>
                  <a:pt x="42249" y="13395"/>
                </a:lnTo>
                <a:lnTo>
                  <a:pt x="41580" y="13395"/>
                </a:lnTo>
                <a:lnTo>
                  <a:pt x="41301" y="12000"/>
                </a:lnTo>
                <a:lnTo>
                  <a:pt x="40854" y="10660"/>
                </a:lnTo>
                <a:lnTo>
                  <a:pt x="40352" y="9321"/>
                </a:lnTo>
                <a:lnTo>
                  <a:pt x="39738" y="8093"/>
                </a:lnTo>
                <a:lnTo>
                  <a:pt x="39012" y="6921"/>
                </a:lnTo>
                <a:lnTo>
                  <a:pt x="38175" y="5805"/>
                </a:lnTo>
                <a:lnTo>
                  <a:pt x="37282" y="4800"/>
                </a:lnTo>
                <a:lnTo>
                  <a:pt x="36278" y="3851"/>
                </a:lnTo>
                <a:lnTo>
                  <a:pt x="35161" y="3014"/>
                </a:lnTo>
                <a:lnTo>
                  <a:pt x="34045" y="2233"/>
                </a:lnTo>
                <a:lnTo>
                  <a:pt x="32817" y="1563"/>
                </a:lnTo>
                <a:lnTo>
                  <a:pt x="31534" y="1005"/>
                </a:lnTo>
                <a:lnTo>
                  <a:pt x="30194" y="614"/>
                </a:lnTo>
                <a:lnTo>
                  <a:pt x="28799" y="279"/>
                </a:lnTo>
                <a:lnTo>
                  <a:pt x="27348" y="56"/>
                </a:lnTo>
                <a:lnTo>
                  <a:pt x="26622" y="0"/>
                </a:lnTo>
                <a:close/>
              </a:path>
            </a:pathLst>
          </a:custGeom>
          <a:solidFill>
            <a:srgbClr val="DDA2EC">
              <a:alpha val="29620"/>
            </a:srgbClr>
          </a:soli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90" name="Shape 90"/>
        <p:cNvGrpSpPr/>
        <p:nvPr/>
      </p:nvGrpSpPr>
      <p:grpSpPr>
        <a:xfrm>
          <a:off x="0" y="0"/>
          <a:ext cx="0" cy="0"/>
          <a:chOff x="0" y="0"/>
          <a:chExt cx="0" cy="0"/>
        </a:xfrm>
      </p:grpSpPr>
      <p:sp>
        <p:nvSpPr>
          <p:cNvPr id="91" name="Shape 91"/>
          <p:cNvSpPr/>
          <p:nvPr/>
        </p:nvSpPr>
        <p:spPr>
          <a:xfrm>
            <a:off x="0" y="3953694"/>
            <a:ext cx="9144000" cy="1178720"/>
          </a:xfrm>
          <a:custGeom>
            <a:pathLst>
              <a:path extrusionOk="0" h="36835" w="285750">
                <a:moveTo>
                  <a:pt x="280169" y="0"/>
                </a:moveTo>
                <a:lnTo>
                  <a:pt x="272802" y="4465"/>
                </a:lnTo>
                <a:lnTo>
                  <a:pt x="272802" y="23441"/>
                </a:lnTo>
                <a:lnTo>
                  <a:pt x="264988" y="23441"/>
                </a:lnTo>
                <a:lnTo>
                  <a:pt x="264988" y="12948"/>
                </a:lnTo>
                <a:lnTo>
                  <a:pt x="260524" y="12948"/>
                </a:lnTo>
                <a:lnTo>
                  <a:pt x="260524" y="6028"/>
                </a:lnTo>
                <a:lnTo>
                  <a:pt x="253157" y="6028"/>
                </a:lnTo>
                <a:lnTo>
                  <a:pt x="253157" y="19869"/>
                </a:lnTo>
                <a:lnTo>
                  <a:pt x="232395" y="15404"/>
                </a:lnTo>
                <a:lnTo>
                  <a:pt x="232395" y="7144"/>
                </a:lnTo>
                <a:lnTo>
                  <a:pt x="225698" y="7144"/>
                </a:lnTo>
                <a:lnTo>
                  <a:pt x="225698" y="19422"/>
                </a:lnTo>
                <a:lnTo>
                  <a:pt x="216098" y="19422"/>
                </a:lnTo>
                <a:lnTo>
                  <a:pt x="216098" y="9153"/>
                </a:lnTo>
                <a:lnTo>
                  <a:pt x="214313" y="9153"/>
                </a:lnTo>
                <a:lnTo>
                  <a:pt x="214313" y="8483"/>
                </a:lnTo>
                <a:lnTo>
                  <a:pt x="210071" y="8483"/>
                </a:lnTo>
                <a:lnTo>
                  <a:pt x="210071" y="9153"/>
                </a:lnTo>
                <a:lnTo>
                  <a:pt x="208731" y="9153"/>
                </a:lnTo>
                <a:lnTo>
                  <a:pt x="208731" y="18083"/>
                </a:lnTo>
                <a:lnTo>
                  <a:pt x="200695" y="18083"/>
                </a:lnTo>
                <a:lnTo>
                  <a:pt x="200695" y="6028"/>
                </a:lnTo>
                <a:lnTo>
                  <a:pt x="198462" y="6028"/>
                </a:lnTo>
                <a:lnTo>
                  <a:pt x="198351" y="5693"/>
                </a:lnTo>
                <a:lnTo>
                  <a:pt x="198239" y="5414"/>
                </a:lnTo>
                <a:lnTo>
                  <a:pt x="198072" y="5135"/>
                </a:lnTo>
                <a:lnTo>
                  <a:pt x="197848" y="4911"/>
                </a:lnTo>
                <a:lnTo>
                  <a:pt x="197625" y="4744"/>
                </a:lnTo>
                <a:lnTo>
                  <a:pt x="197346" y="4577"/>
                </a:lnTo>
                <a:lnTo>
                  <a:pt x="197011" y="4521"/>
                </a:lnTo>
                <a:lnTo>
                  <a:pt x="196676" y="4465"/>
                </a:lnTo>
                <a:lnTo>
                  <a:pt x="196342" y="4521"/>
                </a:lnTo>
                <a:lnTo>
                  <a:pt x="196007" y="4577"/>
                </a:lnTo>
                <a:lnTo>
                  <a:pt x="195728" y="4744"/>
                </a:lnTo>
                <a:lnTo>
                  <a:pt x="195504" y="4911"/>
                </a:lnTo>
                <a:lnTo>
                  <a:pt x="195281" y="5135"/>
                </a:lnTo>
                <a:lnTo>
                  <a:pt x="195114" y="5414"/>
                </a:lnTo>
                <a:lnTo>
                  <a:pt x="195002" y="5693"/>
                </a:lnTo>
                <a:lnTo>
                  <a:pt x="194890" y="6028"/>
                </a:lnTo>
                <a:lnTo>
                  <a:pt x="192881" y="6028"/>
                </a:lnTo>
                <a:lnTo>
                  <a:pt x="192881" y="14734"/>
                </a:lnTo>
                <a:lnTo>
                  <a:pt x="182166" y="14734"/>
                </a:lnTo>
                <a:lnTo>
                  <a:pt x="182166" y="19869"/>
                </a:lnTo>
                <a:lnTo>
                  <a:pt x="172789" y="19869"/>
                </a:lnTo>
                <a:lnTo>
                  <a:pt x="172789" y="14734"/>
                </a:lnTo>
                <a:lnTo>
                  <a:pt x="167432" y="12502"/>
                </a:lnTo>
                <a:lnTo>
                  <a:pt x="167432" y="16967"/>
                </a:lnTo>
                <a:lnTo>
                  <a:pt x="160511" y="16967"/>
                </a:lnTo>
                <a:lnTo>
                  <a:pt x="160511" y="8037"/>
                </a:lnTo>
                <a:lnTo>
                  <a:pt x="154260" y="8037"/>
                </a:lnTo>
                <a:lnTo>
                  <a:pt x="154260" y="6697"/>
                </a:lnTo>
                <a:lnTo>
                  <a:pt x="152251" y="6697"/>
                </a:lnTo>
                <a:lnTo>
                  <a:pt x="152251" y="8037"/>
                </a:lnTo>
                <a:lnTo>
                  <a:pt x="150912" y="8037"/>
                </a:lnTo>
                <a:lnTo>
                  <a:pt x="150912" y="21655"/>
                </a:lnTo>
                <a:lnTo>
                  <a:pt x="138410" y="21655"/>
                </a:lnTo>
                <a:lnTo>
                  <a:pt x="138410" y="8037"/>
                </a:lnTo>
                <a:lnTo>
                  <a:pt x="130597" y="8037"/>
                </a:lnTo>
                <a:lnTo>
                  <a:pt x="130597" y="18976"/>
                </a:lnTo>
                <a:lnTo>
                  <a:pt x="127695" y="18976"/>
                </a:lnTo>
                <a:lnTo>
                  <a:pt x="127695" y="11162"/>
                </a:lnTo>
                <a:lnTo>
                  <a:pt x="121890" y="11162"/>
                </a:lnTo>
                <a:lnTo>
                  <a:pt x="121890" y="18976"/>
                </a:lnTo>
                <a:lnTo>
                  <a:pt x="120774" y="18976"/>
                </a:lnTo>
                <a:lnTo>
                  <a:pt x="120774" y="20538"/>
                </a:lnTo>
                <a:lnTo>
                  <a:pt x="109165" y="20538"/>
                </a:lnTo>
                <a:lnTo>
                  <a:pt x="109165" y="12948"/>
                </a:lnTo>
                <a:lnTo>
                  <a:pt x="99343" y="12948"/>
                </a:lnTo>
                <a:lnTo>
                  <a:pt x="99343" y="11162"/>
                </a:lnTo>
                <a:lnTo>
                  <a:pt x="93762" y="11162"/>
                </a:lnTo>
                <a:lnTo>
                  <a:pt x="93762" y="22994"/>
                </a:lnTo>
                <a:lnTo>
                  <a:pt x="86841" y="22994"/>
                </a:lnTo>
                <a:lnTo>
                  <a:pt x="86841" y="14734"/>
                </a:lnTo>
                <a:lnTo>
                  <a:pt x="84386" y="14734"/>
                </a:lnTo>
                <a:lnTo>
                  <a:pt x="84386" y="12948"/>
                </a:lnTo>
                <a:lnTo>
                  <a:pt x="80144" y="12948"/>
                </a:lnTo>
                <a:lnTo>
                  <a:pt x="80144" y="14734"/>
                </a:lnTo>
                <a:lnTo>
                  <a:pt x="77465" y="14734"/>
                </a:lnTo>
                <a:lnTo>
                  <a:pt x="77465" y="21655"/>
                </a:lnTo>
                <a:lnTo>
                  <a:pt x="56927" y="21655"/>
                </a:lnTo>
                <a:lnTo>
                  <a:pt x="56927" y="16297"/>
                </a:lnTo>
                <a:lnTo>
                  <a:pt x="51346" y="16297"/>
                </a:lnTo>
                <a:lnTo>
                  <a:pt x="51346" y="8037"/>
                </a:lnTo>
                <a:lnTo>
                  <a:pt x="45318" y="10269"/>
                </a:lnTo>
                <a:lnTo>
                  <a:pt x="45318" y="27682"/>
                </a:lnTo>
                <a:lnTo>
                  <a:pt x="33710" y="27682"/>
                </a:lnTo>
                <a:lnTo>
                  <a:pt x="33710" y="11162"/>
                </a:lnTo>
                <a:lnTo>
                  <a:pt x="25673" y="11162"/>
                </a:lnTo>
                <a:lnTo>
                  <a:pt x="25673" y="21878"/>
                </a:lnTo>
                <a:lnTo>
                  <a:pt x="8037" y="21878"/>
                </a:lnTo>
                <a:lnTo>
                  <a:pt x="8037" y="16967"/>
                </a:lnTo>
                <a:lnTo>
                  <a:pt x="0" y="16967"/>
                </a:lnTo>
                <a:lnTo>
                  <a:pt x="0" y="36835"/>
                </a:lnTo>
                <a:lnTo>
                  <a:pt x="285750" y="36835"/>
                </a:lnTo>
                <a:lnTo>
                  <a:pt x="285750" y="16743"/>
                </a:lnTo>
                <a:lnTo>
                  <a:pt x="280169" y="16743"/>
                </a:lnTo>
                <a:lnTo>
                  <a:pt x="280169" y="0"/>
                </a:lnTo>
                <a:close/>
              </a:path>
            </a:pathLst>
          </a:custGeom>
          <a:solidFill>
            <a:srgbClr val="1C4587">
              <a:alpha val="2346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2" name="Shape 92"/>
          <p:cNvSpPr/>
          <p:nvPr/>
        </p:nvSpPr>
        <p:spPr>
          <a:xfrm>
            <a:off x="35712" y="4025118"/>
            <a:ext cx="9072576" cy="1107296"/>
          </a:xfrm>
          <a:custGeom>
            <a:pathLst>
              <a:path extrusionOk="0" h="34603" w="283518">
                <a:moveTo>
                  <a:pt x="110059" y="1"/>
                </a:moveTo>
                <a:lnTo>
                  <a:pt x="110059" y="2010"/>
                </a:lnTo>
                <a:lnTo>
                  <a:pt x="108273" y="2010"/>
                </a:lnTo>
                <a:lnTo>
                  <a:pt x="108273" y="5135"/>
                </a:lnTo>
                <a:lnTo>
                  <a:pt x="105817" y="5135"/>
                </a:lnTo>
                <a:lnTo>
                  <a:pt x="105817" y="29245"/>
                </a:lnTo>
                <a:lnTo>
                  <a:pt x="100236" y="29245"/>
                </a:lnTo>
                <a:lnTo>
                  <a:pt x="100236" y="16297"/>
                </a:lnTo>
                <a:lnTo>
                  <a:pt x="90413" y="16297"/>
                </a:lnTo>
                <a:lnTo>
                  <a:pt x="90413" y="26622"/>
                </a:lnTo>
                <a:lnTo>
                  <a:pt x="83046" y="29859"/>
                </a:lnTo>
                <a:lnTo>
                  <a:pt x="83046" y="22771"/>
                </a:lnTo>
                <a:lnTo>
                  <a:pt x="80144" y="22771"/>
                </a:lnTo>
                <a:lnTo>
                  <a:pt x="80144" y="29245"/>
                </a:lnTo>
                <a:lnTo>
                  <a:pt x="73224" y="29245"/>
                </a:lnTo>
                <a:lnTo>
                  <a:pt x="73224" y="24557"/>
                </a:lnTo>
                <a:lnTo>
                  <a:pt x="69429" y="24557"/>
                </a:lnTo>
                <a:lnTo>
                  <a:pt x="69429" y="11386"/>
                </a:lnTo>
                <a:lnTo>
                  <a:pt x="59159" y="13228"/>
                </a:lnTo>
                <a:lnTo>
                  <a:pt x="59159" y="24557"/>
                </a:lnTo>
                <a:lnTo>
                  <a:pt x="53355" y="24557"/>
                </a:lnTo>
                <a:lnTo>
                  <a:pt x="53355" y="29245"/>
                </a:lnTo>
                <a:lnTo>
                  <a:pt x="45765" y="29245"/>
                </a:lnTo>
                <a:lnTo>
                  <a:pt x="45765" y="13842"/>
                </a:lnTo>
                <a:lnTo>
                  <a:pt x="41747" y="13842"/>
                </a:lnTo>
                <a:lnTo>
                  <a:pt x="41747" y="5135"/>
                </a:lnTo>
                <a:lnTo>
                  <a:pt x="28352" y="5135"/>
                </a:lnTo>
                <a:lnTo>
                  <a:pt x="28352" y="25450"/>
                </a:lnTo>
                <a:lnTo>
                  <a:pt x="20762" y="25450"/>
                </a:lnTo>
                <a:lnTo>
                  <a:pt x="20762" y="16297"/>
                </a:lnTo>
                <a:lnTo>
                  <a:pt x="19311" y="16297"/>
                </a:lnTo>
                <a:lnTo>
                  <a:pt x="19143" y="15348"/>
                </a:lnTo>
                <a:lnTo>
                  <a:pt x="19032" y="14902"/>
                </a:lnTo>
                <a:lnTo>
                  <a:pt x="18864" y="14511"/>
                </a:lnTo>
                <a:lnTo>
                  <a:pt x="18585" y="14121"/>
                </a:lnTo>
                <a:lnTo>
                  <a:pt x="18306" y="13786"/>
                </a:lnTo>
                <a:lnTo>
                  <a:pt x="17915" y="13507"/>
                </a:lnTo>
                <a:lnTo>
                  <a:pt x="17525" y="13339"/>
                </a:lnTo>
                <a:lnTo>
                  <a:pt x="17078" y="13228"/>
                </a:lnTo>
                <a:lnTo>
                  <a:pt x="16632" y="13172"/>
                </a:lnTo>
                <a:lnTo>
                  <a:pt x="16185" y="13228"/>
                </a:lnTo>
                <a:lnTo>
                  <a:pt x="15739" y="13339"/>
                </a:lnTo>
                <a:lnTo>
                  <a:pt x="15348" y="13507"/>
                </a:lnTo>
                <a:lnTo>
                  <a:pt x="14957" y="13786"/>
                </a:lnTo>
                <a:lnTo>
                  <a:pt x="14678" y="14121"/>
                </a:lnTo>
                <a:lnTo>
                  <a:pt x="14399" y="14511"/>
                </a:lnTo>
                <a:lnTo>
                  <a:pt x="14232" y="14902"/>
                </a:lnTo>
                <a:lnTo>
                  <a:pt x="14120" y="15348"/>
                </a:lnTo>
                <a:lnTo>
                  <a:pt x="13953" y="16297"/>
                </a:lnTo>
                <a:lnTo>
                  <a:pt x="12502" y="16297"/>
                </a:lnTo>
                <a:lnTo>
                  <a:pt x="12502" y="21153"/>
                </a:lnTo>
                <a:lnTo>
                  <a:pt x="4242" y="23385"/>
                </a:lnTo>
                <a:lnTo>
                  <a:pt x="4242" y="29245"/>
                </a:lnTo>
                <a:lnTo>
                  <a:pt x="0" y="29245"/>
                </a:lnTo>
                <a:lnTo>
                  <a:pt x="0" y="34603"/>
                </a:lnTo>
                <a:lnTo>
                  <a:pt x="283518" y="34603"/>
                </a:lnTo>
                <a:lnTo>
                  <a:pt x="283518" y="25450"/>
                </a:lnTo>
                <a:lnTo>
                  <a:pt x="275258" y="25450"/>
                </a:lnTo>
                <a:lnTo>
                  <a:pt x="275258" y="11163"/>
                </a:lnTo>
                <a:lnTo>
                  <a:pt x="268114" y="11163"/>
                </a:lnTo>
                <a:lnTo>
                  <a:pt x="268114" y="19423"/>
                </a:lnTo>
                <a:lnTo>
                  <a:pt x="255389" y="19423"/>
                </a:lnTo>
                <a:lnTo>
                  <a:pt x="255389" y="29245"/>
                </a:lnTo>
                <a:lnTo>
                  <a:pt x="247576" y="29245"/>
                </a:lnTo>
                <a:lnTo>
                  <a:pt x="247576" y="5135"/>
                </a:lnTo>
                <a:lnTo>
                  <a:pt x="244450" y="5135"/>
                </a:lnTo>
                <a:lnTo>
                  <a:pt x="244450" y="4075"/>
                </a:lnTo>
                <a:lnTo>
                  <a:pt x="244339" y="3405"/>
                </a:lnTo>
                <a:lnTo>
                  <a:pt x="244171" y="2791"/>
                </a:lnTo>
                <a:lnTo>
                  <a:pt x="243892" y="2289"/>
                </a:lnTo>
                <a:lnTo>
                  <a:pt x="243502" y="1787"/>
                </a:lnTo>
                <a:lnTo>
                  <a:pt x="242999" y="1452"/>
                </a:lnTo>
                <a:lnTo>
                  <a:pt x="242441" y="1117"/>
                </a:lnTo>
                <a:lnTo>
                  <a:pt x="241883" y="949"/>
                </a:lnTo>
                <a:lnTo>
                  <a:pt x="241213" y="894"/>
                </a:lnTo>
                <a:lnTo>
                  <a:pt x="240544" y="949"/>
                </a:lnTo>
                <a:lnTo>
                  <a:pt x="239986" y="1117"/>
                </a:lnTo>
                <a:lnTo>
                  <a:pt x="239427" y="1452"/>
                </a:lnTo>
                <a:lnTo>
                  <a:pt x="238925" y="1787"/>
                </a:lnTo>
                <a:lnTo>
                  <a:pt x="238534" y="2289"/>
                </a:lnTo>
                <a:lnTo>
                  <a:pt x="238255" y="2791"/>
                </a:lnTo>
                <a:lnTo>
                  <a:pt x="238088" y="3405"/>
                </a:lnTo>
                <a:lnTo>
                  <a:pt x="237976" y="4075"/>
                </a:lnTo>
                <a:lnTo>
                  <a:pt x="237976" y="5135"/>
                </a:lnTo>
                <a:lnTo>
                  <a:pt x="235074" y="5135"/>
                </a:lnTo>
                <a:lnTo>
                  <a:pt x="235074" y="21878"/>
                </a:lnTo>
                <a:lnTo>
                  <a:pt x="226368" y="30864"/>
                </a:lnTo>
                <a:lnTo>
                  <a:pt x="226368" y="894"/>
                </a:lnTo>
                <a:lnTo>
                  <a:pt x="221010" y="5637"/>
                </a:lnTo>
                <a:lnTo>
                  <a:pt x="221010" y="21432"/>
                </a:lnTo>
                <a:lnTo>
                  <a:pt x="216322" y="21432"/>
                </a:lnTo>
                <a:lnTo>
                  <a:pt x="216322" y="13842"/>
                </a:lnTo>
                <a:lnTo>
                  <a:pt x="204490" y="13842"/>
                </a:lnTo>
                <a:lnTo>
                  <a:pt x="204490" y="29245"/>
                </a:lnTo>
                <a:lnTo>
                  <a:pt x="195114" y="29245"/>
                </a:lnTo>
                <a:lnTo>
                  <a:pt x="195114" y="11163"/>
                </a:lnTo>
                <a:lnTo>
                  <a:pt x="185961" y="11163"/>
                </a:lnTo>
                <a:lnTo>
                  <a:pt x="185961" y="29245"/>
                </a:lnTo>
                <a:lnTo>
                  <a:pt x="177255" y="29245"/>
                </a:lnTo>
                <a:lnTo>
                  <a:pt x="177255" y="16297"/>
                </a:lnTo>
                <a:lnTo>
                  <a:pt x="174799" y="16297"/>
                </a:lnTo>
                <a:lnTo>
                  <a:pt x="174799" y="29692"/>
                </a:lnTo>
                <a:lnTo>
                  <a:pt x="166316" y="26678"/>
                </a:lnTo>
                <a:lnTo>
                  <a:pt x="166316" y="19423"/>
                </a:lnTo>
                <a:lnTo>
                  <a:pt x="163190" y="19423"/>
                </a:lnTo>
                <a:lnTo>
                  <a:pt x="163190" y="11832"/>
                </a:lnTo>
                <a:lnTo>
                  <a:pt x="155600" y="11832"/>
                </a:lnTo>
                <a:lnTo>
                  <a:pt x="155600" y="19423"/>
                </a:lnTo>
                <a:lnTo>
                  <a:pt x="144884" y="19423"/>
                </a:lnTo>
                <a:lnTo>
                  <a:pt x="144884" y="15293"/>
                </a:lnTo>
                <a:lnTo>
                  <a:pt x="134615" y="11609"/>
                </a:lnTo>
                <a:lnTo>
                  <a:pt x="134615" y="23664"/>
                </a:lnTo>
                <a:lnTo>
                  <a:pt x="123900" y="23664"/>
                </a:lnTo>
                <a:lnTo>
                  <a:pt x="123900" y="13842"/>
                </a:lnTo>
                <a:lnTo>
                  <a:pt x="117426" y="13842"/>
                </a:lnTo>
                <a:lnTo>
                  <a:pt x="117426" y="5135"/>
                </a:lnTo>
                <a:lnTo>
                  <a:pt x="114523" y="5135"/>
                </a:lnTo>
                <a:lnTo>
                  <a:pt x="114523" y="2010"/>
                </a:lnTo>
                <a:lnTo>
                  <a:pt x="112738" y="2010"/>
                </a:lnTo>
                <a:lnTo>
                  <a:pt x="112738" y="1"/>
                </a:lnTo>
                <a:close/>
              </a:path>
            </a:pathLst>
          </a:custGeom>
          <a:solidFill>
            <a:srgbClr val="3D85C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3" name="Shape 93"/>
          <p:cNvSpPr/>
          <p:nvPr/>
        </p:nvSpPr>
        <p:spPr>
          <a:xfrm>
            <a:off x="0" y="3886185"/>
            <a:ext cx="9144000" cy="1257312"/>
          </a:xfrm>
          <a:custGeom>
            <a:pathLst>
              <a:path extrusionOk="0" h="39291" w="285750">
                <a:moveTo>
                  <a:pt x="241381" y="11832"/>
                </a:moveTo>
                <a:lnTo>
                  <a:pt x="241381" y="15348"/>
                </a:lnTo>
                <a:lnTo>
                  <a:pt x="239762" y="15348"/>
                </a:lnTo>
                <a:lnTo>
                  <a:pt x="239762" y="11832"/>
                </a:lnTo>
                <a:close/>
                <a:moveTo>
                  <a:pt x="244450" y="11832"/>
                </a:moveTo>
                <a:lnTo>
                  <a:pt x="244450" y="15348"/>
                </a:lnTo>
                <a:lnTo>
                  <a:pt x="242832" y="15348"/>
                </a:lnTo>
                <a:lnTo>
                  <a:pt x="242832" y="11832"/>
                </a:lnTo>
                <a:close/>
                <a:moveTo>
                  <a:pt x="226591" y="8484"/>
                </a:moveTo>
                <a:lnTo>
                  <a:pt x="226591" y="17190"/>
                </a:lnTo>
                <a:lnTo>
                  <a:pt x="225698" y="17190"/>
                </a:lnTo>
                <a:lnTo>
                  <a:pt x="225698" y="9600"/>
                </a:lnTo>
                <a:lnTo>
                  <a:pt x="226591" y="8484"/>
                </a:lnTo>
                <a:close/>
                <a:moveTo>
                  <a:pt x="241381" y="17134"/>
                </a:moveTo>
                <a:lnTo>
                  <a:pt x="241381" y="20650"/>
                </a:lnTo>
                <a:lnTo>
                  <a:pt x="239762" y="20650"/>
                </a:lnTo>
                <a:lnTo>
                  <a:pt x="239762" y="17134"/>
                </a:lnTo>
                <a:close/>
                <a:moveTo>
                  <a:pt x="244450" y="17134"/>
                </a:moveTo>
                <a:lnTo>
                  <a:pt x="244450" y="20650"/>
                </a:lnTo>
                <a:lnTo>
                  <a:pt x="242832" y="20650"/>
                </a:lnTo>
                <a:lnTo>
                  <a:pt x="242832" y="17134"/>
                </a:lnTo>
                <a:close/>
                <a:moveTo>
                  <a:pt x="194221" y="17860"/>
                </a:moveTo>
                <a:lnTo>
                  <a:pt x="194221" y="21320"/>
                </a:lnTo>
                <a:lnTo>
                  <a:pt x="192212" y="21320"/>
                </a:lnTo>
                <a:lnTo>
                  <a:pt x="192212" y="17860"/>
                </a:lnTo>
                <a:close/>
                <a:moveTo>
                  <a:pt x="216098" y="20762"/>
                </a:moveTo>
                <a:lnTo>
                  <a:pt x="216098" y="21822"/>
                </a:lnTo>
                <a:lnTo>
                  <a:pt x="207169" y="21822"/>
                </a:lnTo>
                <a:lnTo>
                  <a:pt x="207169" y="20762"/>
                </a:lnTo>
                <a:close/>
                <a:moveTo>
                  <a:pt x="64517" y="19869"/>
                </a:moveTo>
                <a:lnTo>
                  <a:pt x="64517" y="21878"/>
                </a:lnTo>
                <a:lnTo>
                  <a:pt x="62508" y="21878"/>
                </a:lnTo>
                <a:lnTo>
                  <a:pt x="62508" y="19869"/>
                </a:lnTo>
                <a:close/>
                <a:moveTo>
                  <a:pt x="68312" y="19869"/>
                </a:moveTo>
                <a:lnTo>
                  <a:pt x="68312" y="21878"/>
                </a:lnTo>
                <a:lnTo>
                  <a:pt x="66303" y="21878"/>
                </a:lnTo>
                <a:lnTo>
                  <a:pt x="66303" y="19869"/>
                </a:lnTo>
                <a:close/>
                <a:moveTo>
                  <a:pt x="45318" y="21208"/>
                </a:moveTo>
                <a:lnTo>
                  <a:pt x="45318" y="22213"/>
                </a:lnTo>
                <a:lnTo>
                  <a:pt x="40853" y="22213"/>
                </a:lnTo>
                <a:lnTo>
                  <a:pt x="40853" y="21208"/>
                </a:lnTo>
                <a:close/>
                <a:moveTo>
                  <a:pt x="138522" y="19423"/>
                </a:moveTo>
                <a:lnTo>
                  <a:pt x="138857" y="19478"/>
                </a:lnTo>
                <a:lnTo>
                  <a:pt x="139192" y="19534"/>
                </a:lnTo>
                <a:lnTo>
                  <a:pt x="139471" y="19702"/>
                </a:lnTo>
                <a:lnTo>
                  <a:pt x="139694" y="19925"/>
                </a:lnTo>
                <a:lnTo>
                  <a:pt x="139917" y="20148"/>
                </a:lnTo>
                <a:lnTo>
                  <a:pt x="140084" y="20427"/>
                </a:lnTo>
                <a:lnTo>
                  <a:pt x="140140" y="20762"/>
                </a:lnTo>
                <a:lnTo>
                  <a:pt x="140196" y="21097"/>
                </a:lnTo>
                <a:lnTo>
                  <a:pt x="140140" y="21432"/>
                </a:lnTo>
                <a:lnTo>
                  <a:pt x="140084" y="21767"/>
                </a:lnTo>
                <a:lnTo>
                  <a:pt x="139917" y="22046"/>
                </a:lnTo>
                <a:lnTo>
                  <a:pt x="139694" y="22269"/>
                </a:lnTo>
                <a:lnTo>
                  <a:pt x="139471" y="22492"/>
                </a:lnTo>
                <a:lnTo>
                  <a:pt x="139192" y="22660"/>
                </a:lnTo>
                <a:lnTo>
                  <a:pt x="138857" y="22715"/>
                </a:lnTo>
                <a:lnTo>
                  <a:pt x="138522" y="22771"/>
                </a:lnTo>
                <a:lnTo>
                  <a:pt x="138187" y="22715"/>
                </a:lnTo>
                <a:lnTo>
                  <a:pt x="137852" y="22660"/>
                </a:lnTo>
                <a:lnTo>
                  <a:pt x="137573" y="22492"/>
                </a:lnTo>
                <a:lnTo>
                  <a:pt x="137350" y="22269"/>
                </a:lnTo>
                <a:lnTo>
                  <a:pt x="137127" y="22046"/>
                </a:lnTo>
                <a:lnTo>
                  <a:pt x="136959" y="21767"/>
                </a:lnTo>
                <a:lnTo>
                  <a:pt x="136903" y="21432"/>
                </a:lnTo>
                <a:lnTo>
                  <a:pt x="136847" y="21097"/>
                </a:lnTo>
                <a:lnTo>
                  <a:pt x="136903" y="20762"/>
                </a:lnTo>
                <a:lnTo>
                  <a:pt x="136959" y="20427"/>
                </a:lnTo>
                <a:lnTo>
                  <a:pt x="137127" y="20148"/>
                </a:lnTo>
                <a:lnTo>
                  <a:pt x="137350" y="19925"/>
                </a:lnTo>
                <a:lnTo>
                  <a:pt x="137573" y="19702"/>
                </a:lnTo>
                <a:lnTo>
                  <a:pt x="137852" y="19534"/>
                </a:lnTo>
                <a:lnTo>
                  <a:pt x="138187" y="19478"/>
                </a:lnTo>
                <a:lnTo>
                  <a:pt x="138522" y="19423"/>
                </a:lnTo>
                <a:close/>
                <a:moveTo>
                  <a:pt x="64517" y="22883"/>
                </a:moveTo>
                <a:lnTo>
                  <a:pt x="64517" y="24892"/>
                </a:lnTo>
                <a:lnTo>
                  <a:pt x="62508" y="24892"/>
                </a:lnTo>
                <a:lnTo>
                  <a:pt x="62508" y="22883"/>
                </a:lnTo>
                <a:close/>
                <a:moveTo>
                  <a:pt x="68312" y="22883"/>
                </a:moveTo>
                <a:lnTo>
                  <a:pt x="68312" y="24892"/>
                </a:lnTo>
                <a:lnTo>
                  <a:pt x="66303" y="24892"/>
                </a:lnTo>
                <a:lnTo>
                  <a:pt x="66303" y="22883"/>
                </a:lnTo>
                <a:close/>
                <a:moveTo>
                  <a:pt x="216098" y="24334"/>
                </a:moveTo>
                <a:lnTo>
                  <a:pt x="216098" y="25450"/>
                </a:lnTo>
                <a:lnTo>
                  <a:pt x="207169" y="25450"/>
                </a:lnTo>
                <a:lnTo>
                  <a:pt x="207169" y="24334"/>
                </a:lnTo>
                <a:close/>
                <a:moveTo>
                  <a:pt x="45318" y="24501"/>
                </a:moveTo>
                <a:lnTo>
                  <a:pt x="45318" y="25506"/>
                </a:lnTo>
                <a:lnTo>
                  <a:pt x="40853" y="25506"/>
                </a:lnTo>
                <a:lnTo>
                  <a:pt x="40853" y="24501"/>
                </a:lnTo>
                <a:close/>
                <a:moveTo>
                  <a:pt x="241381" y="22380"/>
                </a:moveTo>
                <a:lnTo>
                  <a:pt x="241381" y="25897"/>
                </a:lnTo>
                <a:lnTo>
                  <a:pt x="239762" y="25897"/>
                </a:lnTo>
                <a:lnTo>
                  <a:pt x="239762" y="22380"/>
                </a:lnTo>
                <a:close/>
                <a:moveTo>
                  <a:pt x="244450" y="22380"/>
                </a:moveTo>
                <a:lnTo>
                  <a:pt x="244450" y="25897"/>
                </a:lnTo>
                <a:lnTo>
                  <a:pt x="242832" y="25897"/>
                </a:lnTo>
                <a:lnTo>
                  <a:pt x="242832" y="22380"/>
                </a:lnTo>
                <a:close/>
                <a:moveTo>
                  <a:pt x="194221" y="23106"/>
                </a:moveTo>
                <a:lnTo>
                  <a:pt x="194221" y="26566"/>
                </a:lnTo>
                <a:lnTo>
                  <a:pt x="192212" y="26566"/>
                </a:lnTo>
                <a:lnTo>
                  <a:pt x="192212" y="23106"/>
                </a:lnTo>
                <a:close/>
                <a:moveTo>
                  <a:pt x="64517" y="25897"/>
                </a:moveTo>
                <a:lnTo>
                  <a:pt x="64517" y="27906"/>
                </a:lnTo>
                <a:lnTo>
                  <a:pt x="62508" y="27906"/>
                </a:lnTo>
                <a:lnTo>
                  <a:pt x="62508" y="25897"/>
                </a:lnTo>
                <a:close/>
                <a:moveTo>
                  <a:pt x="68312" y="25897"/>
                </a:moveTo>
                <a:lnTo>
                  <a:pt x="68312" y="27906"/>
                </a:lnTo>
                <a:lnTo>
                  <a:pt x="66303" y="27906"/>
                </a:lnTo>
                <a:lnTo>
                  <a:pt x="66303" y="25897"/>
                </a:lnTo>
                <a:close/>
                <a:moveTo>
                  <a:pt x="45318" y="27850"/>
                </a:moveTo>
                <a:lnTo>
                  <a:pt x="45318" y="28854"/>
                </a:lnTo>
                <a:lnTo>
                  <a:pt x="40853" y="28854"/>
                </a:lnTo>
                <a:lnTo>
                  <a:pt x="40853" y="27850"/>
                </a:lnTo>
                <a:close/>
                <a:moveTo>
                  <a:pt x="216098" y="27906"/>
                </a:moveTo>
                <a:lnTo>
                  <a:pt x="216098" y="29022"/>
                </a:lnTo>
                <a:lnTo>
                  <a:pt x="207169" y="29022"/>
                </a:lnTo>
                <a:lnTo>
                  <a:pt x="207169" y="27906"/>
                </a:lnTo>
                <a:close/>
                <a:moveTo>
                  <a:pt x="82767" y="28352"/>
                </a:moveTo>
                <a:lnTo>
                  <a:pt x="82934" y="28408"/>
                </a:lnTo>
                <a:lnTo>
                  <a:pt x="83214" y="28631"/>
                </a:lnTo>
                <a:lnTo>
                  <a:pt x="83437" y="28910"/>
                </a:lnTo>
                <a:lnTo>
                  <a:pt x="83493" y="29078"/>
                </a:lnTo>
                <a:lnTo>
                  <a:pt x="83493" y="29245"/>
                </a:lnTo>
                <a:lnTo>
                  <a:pt x="83493" y="29413"/>
                </a:lnTo>
                <a:lnTo>
                  <a:pt x="83437" y="29580"/>
                </a:lnTo>
                <a:lnTo>
                  <a:pt x="83214" y="29859"/>
                </a:lnTo>
                <a:lnTo>
                  <a:pt x="82934" y="30082"/>
                </a:lnTo>
                <a:lnTo>
                  <a:pt x="82767" y="30138"/>
                </a:lnTo>
                <a:lnTo>
                  <a:pt x="82432" y="30138"/>
                </a:lnTo>
                <a:lnTo>
                  <a:pt x="82265" y="30082"/>
                </a:lnTo>
                <a:lnTo>
                  <a:pt x="81986" y="29859"/>
                </a:lnTo>
                <a:lnTo>
                  <a:pt x="81762" y="29580"/>
                </a:lnTo>
                <a:lnTo>
                  <a:pt x="81707" y="29413"/>
                </a:lnTo>
                <a:lnTo>
                  <a:pt x="81707" y="29245"/>
                </a:lnTo>
                <a:lnTo>
                  <a:pt x="81707" y="29078"/>
                </a:lnTo>
                <a:lnTo>
                  <a:pt x="81762" y="28910"/>
                </a:lnTo>
                <a:lnTo>
                  <a:pt x="81986" y="28631"/>
                </a:lnTo>
                <a:lnTo>
                  <a:pt x="82265" y="28408"/>
                </a:lnTo>
                <a:lnTo>
                  <a:pt x="82432" y="28352"/>
                </a:lnTo>
                <a:close/>
                <a:moveTo>
                  <a:pt x="45318" y="31143"/>
                </a:moveTo>
                <a:lnTo>
                  <a:pt x="45318" y="32147"/>
                </a:lnTo>
                <a:lnTo>
                  <a:pt x="40853" y="32147"/>
                </a:lnTo>
                <a:lnTo>
                  <a:pt x="40853" y="31143"/>
                </a:lnTo>
                <a:close/>
                <a:moveTo>
                  <a:pt x="8037" y="28352"/>
                </a:moveTo>
                <a:lnTo>
                  <a:pt x="8037" y="32594"/>
                </a:lnTo>
                <a:lnTo>
                  <a:pt x="6028" y="32594"/>
                </a:lnTo>
                <a:lnTo>
                  <a:pt x="6028" y="28352"/>
                </a:lnTo>
                <a:close/>
                <a:moveTo>
                  <a:pt x="216098" y="31533"/>
                </a:moveTo>
                <a:lnTo>
                  <a:pt x="216098" y="32594"/>
                </a:lnTo>
                <a:lnTo>
                  <a:pt x="207169" y="32594"/>
                </a:lnTo>
                <a:lnTo>
                  <a:pt x="207169" y="31533"/>
                </a:lnTo>
                <a:close/>
                <a:moveTo>
                  <a:pt x="82767" y="31924"/>
                </a:moveTo>
                <a:lnTo>
                  <a:pt x="82934" y="31980"/>
                </a:lnTo>
                <a:lnTo>
                  <a:pt x="83214" y="32203"/>
                </a:lnTo>
                <a:lnTo>
                  <a:pt x="83437" y="32482"/>
                </a:lnTo>
                <a:lnTo>
                  <a:pt x="83493" y="32650"/>
                </a:lnTo>
                <a:lnTo>
                  <a:pt x="83493" y="32817"/>
                </a:lnTo>
                <a:lnTo>
                  <a:pt x="83493" y="32984"/>
                </a:lnTo>
                <a:lnTo>
                  <a:pt x="83437" y="33152"/>
                </a:lnTo>
                <a:lnTo>
                  <a:pt x="83214" y="33431"/>
                </a:lnTo>
                <a:lnTo>
                  <a:pt x="82934" y="33654"/>
                </a:lnTo>
                <a:lnTo>
                  <a:pt x="82767" y="33710"/>
                </a:lnTo>
                <a:lnTo>
                  <a:pt x="82432" y="33710"/>
                </a:lnTo>
                <a:lnTo>
                  <a:pt x="82265" y="33654"/>
                </a:lnTo>
                <a:lnTo>
                  <a:pt x="81986" y="33431"/>
                </a:lnTo>
                <a:lnTo>
                  <a:pt x="81762" y="33152"/>
                </a:lnTo>
                <a:lnTo>
                  <a:pt x="81707" y="32984"/>
                </a:lnTo>
                <a:lnTo>
                  <a:pt x="81707" y="32817"/>
                </a:lnTo>
                <a:lnTo>
                  <a:pt x="81707" y="32650"/>
                </a:lnTo>
                <a:lnTo>
                  <a:pt x="81762" y="32482"/>
                </a:lnTo>
                <a:lnTo>
                  <a:pt x="81986" y="32203"/>
                </a:lnTo>
                <a:lnTo>
                  <a:pt x="82265" y="31980"/>
                </a:lnTo>
                <a:lnTo>
                  <a:pt x="82432" y="31924"/>
                </a:lnTo>
                <a:close/>
                <a:moveTo>
                  <a:pt x="109835" y="11609"/>
                </a:moveTo>
                <a:lnTo>
                  <a:pt x="109835" y="34603"/>
                </a:lnTo>
                <a:lnTo>
                  <a:pt x="109165" y="34603"/>
                </a:lnTo>
                <a:lnTo>
                  <a:pt x="109165" y="11609"/>
                </a:lnTo>
                <a:close/>
                <a:moveTo>
                  <a:pt x="112068" y="11609"/>
                </a:moveTo>
                <a:lnTo>
                  <a:pt x="112068" y="34603"/>
                </a:lnTo>
                <a:lnTo>
                  <a:pt x="111398" y="34603"/>
                </a:lnTo>
                <a:lnTo>
                  <a:pt x="111398" y="11609"/>
                </a:lnTo>
                <a:close/>
                <a:moveTo>
                  <a:pt x="114300" y="11609"/>
                </a:moveTo>
                <a:lnTo>
                  <a:pt x="114300" y="34603"/>
                </a:lnTo>
                <a:lnTo>
                  <a:pt x="113630" y="34603"/>
                </a:lnTo>
                <a:lnTo>
                  <a:pt x="113630" y="11609"/>
                </a:lnTo>
                <a:close/>
                <a:moveTo>
                  <a:pt x="116532" y="11609"/>
                </a:moveTo>
                <a:lnTo>
                  <a:pt x="116532" y="34603"/>
                </a:lnTo>
                <a:lnTo>
                  <a:pt x="115863" y="34603"/>
                </a:lnTo>
                <a:lnTo>
                  <a:pt x="115863" y="11609"/>
                </a:lnTo>
                <a:close/>
                <a:moveTo>
                  <a:pt x="45318" y="34491"/>
                </a:moveTo>
                <a:lnTo>
                  <a:pt x="45318" y="35496"/>
                </a:lnTo>
                <a:lnTo>
                  <a:pt x="40853" y="35496"/>
                </a:lnTo>
                <a:lnTo>
                  <a:pt x="40853" y="34491"/>
                </a:lnTo>
                <a:close/>
                <a:moveTo>
                  <a:pt x="112291" y="1"/>
                </a:moveTo>
                <a:lnTo>
                  <a:pt x="112291" y="3572"/>
                </a:lnTo>
                <a:lnTo>
                  <a:pt x="110058" y="3572"/>
                </a:lnTo>
                <a:lnTo>
                  <a:pt x="110058" y="5582"/>
                </a:lnTo>
                <a:lnTo>
                  <a:pt x="108272" y="5582"/>
                </a:lnTo>
                <a:lnTo>
                  <a:pt x="108272" y="8707"/>
                </a:lnTo>
                <a:lnTo>
                  <a:pt x="105817" y="8707"/>
                </a:lnTo>
                <a:lnTo>
                  <a:pt x="105817" y="32817"/>
                </a:lnTo>
                <a:lnTo>
                  <a:pt x="102468" y="32817"/>
                </a:lnTo>
                <a:lnTo>
                  <a:pt x="102468" y="19869"/>
                </a:lnTo>
                <a:lnTo>
                  <a:pt x="90413" y="19869"/>
                </a:lnTo>
                <a:lnTo>
                  <a:pt x="90413" y="30585"/>
                </a:lnTo>
                <a:lnTo>
                  <a:pt x="85279" y="32817"/>
                </a:lnTo>
                <a:lnTo>
                  <a:pt x="85279" y="26343"/>
                </a:lnTo>
                <a:lnTo>
                  <a:pt x="80144" y="26343"/>
                </a:lnTo>
                <a:lnTo>
                  <a:pt x="80144" y="32817"/>
                </a:lnTo>
                <a:lnTo>
                  <a:pt x="75456" y="32817"/>
                </a:lnTo>
                <a:lnTo>
                  <a:pt x="75456" y="28129"/>
                </a:lnTo>
                <a:lnTo>
                  <a:pt x="71661" y="28129"/>
                </a:lnTo>
                <a:lnTo>
                  <a:pt x="71661" y="14734"/>
                </a:lnTo>
                <a:lnTo>
                  <a:pt x="59159" y="16967"/>
                </a:lnTo>
                <a:lnTo>
                  <a:pt x="59159" y="28129"/>
                </a:lnTo>
                <a:lnTo>
                  <a:pt x="53355" y="28129"/>
                </a:lnTo>
                <a:lnTo>
                  <a:pt x="53355" y="32817"/>
                </a:lnTo>
                <a:lnTo>
                  <a:pt x="47997" y="32817"/>
                </a:lnTo>
                <a:lnTo>
                  <a:pt x="47997" y="17413"/>
                </a:lnTo>
                <a:lnTo>
                  <a:pt x="43979" y="17413"/>
                </a:lnTo>
                <a:lnTo>
                  <a:pt x="43979" y="8707"/>
                </a:lnTo>
                <a:lnTo>
                  <a:pt x="34603" y="8707"/>
                </a:lnTo>
                <a:lnTo>
                  <a:pt x="34603" y="5582"/>
                </a:lnTo>
                <a:lnTo>
                  <a:pt x="30584" y="5582"/>
                </a:lnTo>
                <a:lnTo>
                  <a:pt x="30584" y="8707"/>
                </a:lnTo>
                <a:lnTo>
                  <a:pt x="28352" y="8707"/>
                </a:lnTo>
                <a:lnTo>
                  <a:pt x="28352" y="29022"/>
                </a:lnTo>
                <a:lnTo>
                  <a:pt x="22994" y="29022"/>
                </a:lnTo>
                <a:lnTo>
                  <a:pt x="22994" y="19869"/>
                </a:lnTo>
                <a:lnTo>
                  <a:pt x="21375" y="19869"/>
                </a:lnTo>
                <a:lnTo>
                  <a:pt x="21208" y="19199"/>
                </a:lnTo>
                <a:lnTo>
                  <a:pt x="20985" y="18641"/>
                </a:lnTo>
                <a:lnTo>
                  <a:pt x="20594" y="18083"/>
                </a:lnTo>
                <a:lnTo>
                  <a:pt x="20148" y="17637"/>
                </a:lnTo>
                <a:lnTo>
                  <a:pt x="19645" y="17246"/>
                </a:lnTo>
                <a:lnTo>
                  <a:pt x="19031" y="16967"/>
                </a:lnTo>
                <a:lnTo>
                  <a:pt x="18417" y="16799"/>
                </a:lnTo>
                <a:lnTo>
                  <a:pt x="17748" y="16744"/>
                </a:lnTo>
                <a:lnTo>
                  <a:pt x="17078" y="16799"/>
                </a:lnTo>
                <a:lnTo>
                  <a:pt x="16464" y="16967"/>
                </a:lnTo>
                <a:lnTo>
                  <a:pt x="15850" y="17246"/>
                </a:lnTo>
                <a:lnTo>
                  <a:pt x="15348" y="17637"/>
                </a:lnTo>
                <a:lnTo>
                  <a:pt x="14901" y="18083"/>
                </a:lnTo>
                <a:lnTo>
                  <a:pt x="14511" y="18641"/>
                </a:lnTo>
                <a:lnTo>
                  <a:pt x="14288" y="19199"/>
                </a:lnTo>
                <a:lnTo>
                  <a:pt x="14120" y="19869"/>
                </a:lnTo>
                <a:lnTo>
                  <a:pt x="12502" y="19869"/>
                </a:lnTo>
                <a:lnTo>
                  <a:pt x="12502" y="25004"/>
                </a:lnTo>
                <a:lnTo>
                  <a:pt x="4242" y="27236"/>
                </a:lnTo>
                <a:lnTo>
                  <a:pt x="4242" y="32817"/>
                </a:lnTo>
                <a:lnTo>
                  <a:pt x="0" y="32817"/>
                </a:lnTo>
                <a:lnTo>
                  <a:pt x="0" y="39291"/>
                </a:lnTo>
                <a:lnTo>
                  <a:pt x="285750" y="39291"/>
                </a:lnTo>
                <a:lnTo>
                  <a:pt x="285750" y="29022"/>
                </a:lnTo>
                <a:lnTo>
                  <a:pt x="277490" y="29022"/>
                </a:lnTo>
                <a:lnTo>
                  <a:pt x="277490" y="14734"/>
                </a:lnTo>
                <a:lnTo>
                  <a:pt x="268114" y="14734"/>
                </a:lnTo>
                <a:lnTo>
                  <a:pt x="268114" y="22994"/>
                </a:lnTo>
                <a:lnTo>
                  <a:pt x="259407" y="22994"/>
                </a:lnTo>
                <a:lnTo>
                  <a:pt x="259407" y="19869"/>
                </a:lnTo>
                <a:lnTo>
                  <a:pt x="258514" y="19869"/>
                </a:lnTo>
                <a:lnTo>
                  <a:pt x="258514" y="16744"/>
                </a:lnTo>
                <a:lnTo>
                  <a:pt x="257845" y="16744"/>
                </a:lnTo>
                <a:lnTo>
                  <a:pt x="257845" y="19869"/>
                </a:lnTo>
                <a:lnTo>
                  <a:pt x="257175" y="19869"/>
                </a:lnTo>
                <a:lnTo>
                  <a:pt x="257175" y="22994"/>
                </a:lnTo>
                <a:lnTo>
                  <a:pt x="255389" y="22994"/>
                </a:lnTo>
                <a:lnTo>
                  <a:pt x="255389" y="32817"/>
                </a:lnTo>
                <a:lnTo>
                  <a:pt x="249808" y="32817"/>
                </a:lnTo>
                <a:lnTo>
                  <a:pt x="249808" y="8707"/>
                </a:lnTo>
                <a:lnTo>
                  <a:pt x="246683" y="8707"/>
                </a:lnTo>
                <a:lnTo>
                  <a:pt x="246627" y="8260"/>
                </a:lnTo>
                <a:lnTo>
                  <a:pt x="246571" y="7870"/>
                </a:lnTo>
                <a:lnTo>
                  <a:pt x="246459" y="7423"/>
                </a:lnTo>
                <a:lnTo>
                  <a:pt x="246292" y="7033"/>
                </a:lnTo>
                <a:lnTo>
                  <a:pt x="246125" y="6698"/>
                </a:lnTo>
                <a:lnTo>
                  <a:pt x="245901" y="6307"/>
                </a:lnTo>
                <a:lnTo>
                  <a:pt x="245622" y="6028"/>
                </a:lnTo>
                <a:lnTo>
                  <a:pt x="245343" y="5693"/>
                </a:lnTo>
                <a:lnTo>
                  <a:pt x="245064" y="5414"/>
                </a:lnTo>
                <a:lnTo>
                  <a:pt x="244729" y="5191"/>
                </a:lnTo>
                <a:lnTo>
                  <a:pt x="244394" y="4968"/>
                </a:lnTo>
                <a:lnTo>
                  <a:pt x="244004" y="4800"/>
                </a:lnTo>
                <a:lnTo>
                  <a:pt x="243613" y="4633"/>
                </a:lnTo>
                <a:lnTo>
                  <a:pt x="243167" y="4577"/>
                </a:lnTo>
                <a:lnTo>
                  <a:pt x="242776" y="4465"/>
                </a:lnTo>
                <a:lnTo>
                  <a:pt x="241883" y="4465"/>
                </a:lnTo>
                <a:lnTo>
                  <a:pt x="241492" y="4577"/>
                </a:lnTo>
                <a:lnTo>
                  <a:pt x="241046" y="4633"/>
                </a:lnTo>
                <a:lnTo>
                  <a:pt x="240655" y="4800"/>
                </a:lnTo>
                <a:lnTo>
                  <a:pt x="240264" y="4968"/>
                </a:lnTo>
                <a:lnTo>
                  <a:pt x="239930" y="5191"/>
                </a:lnTo>
                <a:lnTo>
                  <a:pt x="239595" y="5414"/>
                </a:lnTo>
                <a:lnTo>
                  <a:pt x="239316" y="5693"/>
                </a:lnTo>
                <a:lnTo>
                  <a:pt x="239037" y="6028"/>
                </a:lnTo>
                <a:lnTo>
                  <a:pt x="238758" y="6307"/>
                </a:lnTo>
                <a:lnTo>
                  <a:pt x="238534" y="6698"/>
                </a:lnTo>
                <a:lnTo>
                  <a:pt x="238367" y="7033"/>
                </a:lnTo>
                <a:lnTo>
                  <a:pt x="238199" y="7423"/>
                </a:lnTo>
                <a:lnTo>
                  <a:pt x="238088" y="7870"/>
                </a:lnTo>
                <a:lnTo>
                  <a:pt x="238032" y="8260"/>
                </a:lnTo>
                <a:lnTo>
                  <a:pt x="237976" y="8707"/>
                </a:lnTo>
                <a:lnTo>
                  <a:pt x="235074" y="8707"/>
                </a:lnTo>
                <a:lnTo>
                  <a:pt x="235074" y="26120"/>
                </a:lnTo>
                <a:lnTo>
                  <a:pt x="228600" y="32817"/>
                </a:lnTo>
                <a:lnTo>
                  <a:pt x="228600" y="3126"/>
                </a:lnTo>
                <a:lnTo>
                  <a:pt x="221010" y="9823"/>
                </a:lnTo>
                <a:lnTo>
                  <a:pt x="221010" y="25004"/>
                </a:lnTo>
                <a:lnTo>
                  <a:pt x="218554" y="25004"/>
                </a:lnTo>
                <a:lnTo>
                  <a:pt x="218554" y="17413"/>
                </a:lnTo>
                <a:lnTo>
                  <a:pt x="204490" y="17413"/>
                </a:lnTo>
                <a:lnTo>
                  <a:pt x="204490" y="32817"/>
                </a:lnTo>
                <a:lnTo>
                  <a:pt x="197346" y="32817"/>
                </a:lnTo>
                <a:lnTo>
                  <a:pt x="197346" y="14734"/>
                </a:lnTo>
                <a:lnTo>
                  <a:pt x="195114" y="14734"/>
                </a:lnTo>
                <a:lnTo>
                  <a:pt x="195114" y="12279"/>
                </a:lnTo>
                <a:lnTo>
                  <a:pt x="191542" y="12279"/>
                </a:lnTo>
                <a:lnTo>
                  <a:pt x="191542" y="14734"/>
                </a:lnTo>
                <a:lnTo>
                  <a:pt x="185961" y="14734"/>
                </a:lnTo>
                <a:lnTo>
                  <a:pt x="185961" y="32817"/>
                </a:lnTo>
                <a:lnTo>
                  <a:pt x="179487" y="32817"/>
                </a:lnTo>
                <a:lnTo>
                  <a:pt x="179487" y="19869"/>
                </a:lnTo>
                <a:lnTo>
                  <a:pt x="177478" y="19869"/>
                </a:lnTo>
                <a:lnTo>
                  <a:pt x="177478" y="16744"/>
                </a:lnTo>
                <a:lnTo>
                  <a:pt x="176808" y="16744"/>
                </a:lnTo>
                <a:lnTo>
                  <a:pt x="176808" y="19869"/>
                </a:lnTo>
                <a:lnTo>
                  <a:pt x="174799" y="19869"/>
                </a:lnTo>
                <a:lnTo>
                  <a:pt x="174799" y="32817"/>
                </a:lnTo>
                <a:lnTo>
                  <a:pt x="168548" y="30585"/>
                </a:lnTo>
                <a:lnTo>
                  <a:pt x="168548" y="22994"/>
                </a:lnTo>
                <a:lnTo>
                  <a:pt x="165422" y="22994"/>
                </a:lnTo>
                <a:lnTo>
                  <a:pt x="165422" y="15404"/>
                </a:lnTo>
                <a:lnTo>
                  <a:pt x="155600" y="15404"/>
                </a:lnTo>
                <a:lnTo>
                  <a:pt x="155600" y="22994"/>
                </a:lnTo>
                <a:lnTo>
                  <a:pt x="147117" y="22994"/>
                </a:lnTo>
                <a:lnTo>
                  <a:pt x="147117" y="19199"/>
                </a:lnTo>
                <a:lnTo>
                  <a:pt x="134615" y="14734"/>
                </a:lnTo>
                <a:lnTo>
                  <a:pt x="134615" y="27236"/>
                </a:lnTo>
                <a:lnTo>
                  <a:pt x="126132" y="27236"/>
                </a:lnTo>
                <a:lnTo>
                  <a:pt x="126132" y="17413"/>
                </a:lnTo>
                <a:lnTo>
                  <a:pt x="119658" y="17413"/>
                </a:lnTo>
                <a:lnTo>
                  <a:pt x="119658" y="8707"/>
                </a:lnTo>
                <a:lnTo>
                  <a:pt x="116756" y="8707"/>
                </a:lnTo>
                <a:lnTo>
                  <a:pt x="116756" y="5582"/>
                </a:lnTo>
                <a:lnTo>
                  <a:pt x="114970" y="5582"/>
                </a:lnTo>
                <a:lnTo>
                  <a:pt x="114970" y="3572"/>
                </a:lnTo>
                <a:lnTo>
                  <a:pt x="112961" y="3572"/>
                </a:lnTo>
                <a:lnTo>
                  <a:pt x="112961" y="1"/>
                </a:lnTo>
                <a:close/>
              </a:path>
            </a:pathLst>
          </a:custGeom>
          <a:gradFill>
            <a:gsLst>
              <a:gs pos="0">
                <a:srgbClr val="FFFFFF"/>
              </a:gs>
              <a:gs pos="31000">
                <a:srgbClr val="FFFFFF"/>
              </a:gs>
              <a:gs pos="100000">
                <a:srgbClr val="9FF6FF"/>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4" name="Shape 94"/>
          <p:cNvSpPr/>
          <p:nvPr/>
        </p:nvSpPr>
        <p:spPr>
          <a:xfrm>
            <a:off x="532100" y="441174"/>
            <a:ext cx="1452007" cy="572718"/>
          </a:xfrm>
          <a:custGeom>
            <a:pathLst>
              <a:path extrusionOk="0" h="22102" w="56035">
                <a:moveTo>
                  <a:pt x="25897" y="0"/>
                </a:moveTo>
                <a:lnTo>
                  <a:pt x="24502" y="56"/>
                </a:lnTo>
                <a:lnTo>
                  <a:pt x="23162" y="224"/>
                </a:lnTo>
                <a:lnTo>
                  <a:pt x="21879" y="503"/>
                </a:lnTo>
                <a:lnTo>
                  <a:pt x="20595" y="893"/>
                </a:lnTo>
                <a:lnTo>
                  <a:pt x="19367" y="1396"/>
                </a:lnTo>
                <a:lnTo>
                  <a:pt x="18195" y="1954"/>
                </a:lnTo>
                <a:lnTo>
                  <a:pt x="17135" y="2679"/>
                </a:lnTo>
                <a:lnTo>
                  <a:pt x="16074" y="3405"/>
                </a:lnTo>
                <a:lnTo>
                  <a:pt x="15070" y="4242"/>
                </a:lnTo>
                <a:lnTo>
                  <a:pt x="14177" y="5191"/>
                </a:lnTo>
                <a:lnTo>
                  <a:pt x="13340" y="6140"/>
                </a:lnTo>
                <a:lnTo>
                  <a:pt x="12614" y="7200"/>
                </a:lnTo>
                <a:lnTo>
                  <a:pt x="11944" y="8316"/>
                </a:lnTo>
                <a:lnTo>
                  <a:pt x="11386" y="9488"/>
                </a:lnTo>
                <a:lnTo>
                  <a:pt x="10884" y="10716"/>
                </a:lnTo>
                <a:lnTo>
                  <a:pt x="10493" y="12000"/>
                </a:lnTo>
                <a:lnTo>
                  <a:pt x="9935" y="11832"/>
                </a:lnTo>
                <a:lnTo>
                  <a:pt x="9321" y="11721"/>
                </a:lnTo>
                <a:lnTo>
                  <a:pt x="8707" y="11609"/>
                </a:lnTo>
                <a:lnTo>
                  <a:pt x="8038" y="11609"/>
                </a:lnTo>
                <a:lnTo>
                  <a:pt x="7200" y="11665"/>
                </a:lnTo>
                <a:lnTo>
                  <a:pt x="6419" y="11776"/>
                </a:lnTo>
                <a:lnTo>
                  <a:pt x="5638" y="11944"/>
                </a:lnTo>
                <a:lnTo>
                  <a:pt x="4912" y="12223"/>
                </a:lnTo>
                <a:lnTo>
                  <a:pt x="4187" y="12558"/>
                </a:lnTo>
                <a:lnTo>
                  <a:pt x="3517" y="13004"/>
                </a:lnTo>
                <a:lnTo>
                  <a:pt x="2903" y="13451"/>
                </a:lnTo>
                <a:lnTo>
                  <a:pt x="2345" y="13953"/>
                </a:lnTo>
                <a:lnTo>
                  <a:pt x="1843" y="14511"/>
                </a:lnTo>
                <a:lnTo>
                  <a:pt x="1396" y="15125"/>
                </a:lnTo>
                <a:lnTo>
                  <a:pt x="950" y="15795"/>
                </a:lnTo>
                <a:lnTo>
                  <a:pt x="615" y="16520"/>
                </a:lnTo>
                <a:lnTo>
                  <a:pt x="336" y="17246"/>
                </a:lnTo>
                <a:lnTo>
                  <a:pt x="168" y="18027"/>
                </a:lnTo>
                <a:lnTo>
                  <a:pt x="57" y="18809"/>
                </a:lnTo>
                <a:lnTo>
                  <a:pt x="1" y="19646"/>
                </a:lnTo>
                <a:lnTo>
                  <a:pt x="1" y="20260"/>
                </a:lnTo>
                <a:lnTo>
                  <a:pt x="112" y="20929"/>
                </a:lnTo>
                <a:lnTo>
                  <a:pt x="224" y="21487"/>
                </a:lnTo>
                <a:lnTo>
                  <a:pt x="391" y="22101"/>
                </a:lnTo>
                <a:lnTo>
                  <a:pt x="56035" y="22101"/>
                </a:lnTo>
                <a:lnTo>
                  <a:pt x="56035" y="21878"/>
                </a:lnTo>
                <a:lnTo>
                  <a:pt x="56035" y="21432"/>
                </a:lnTo>
                <a:lnTo>
                  <a:pt x="55923" y="21041"/>
                </a:lnTo>
                <a:lnTo>
                  <a:pt x="55867" y="20594"/>
                </a:lnTo>
                <a:lnTo>
                  <a:pt x="55700" y="20204"/>
                </a:lnTo>
                <a:lnTo>
                  <a:pt x="55532" y="19869"/>
                </a:lnTo>
                <a:lnTo>
                  <a:pt x="55309" y="19534"/>
                </a:lnTo>
                <a:lnTo>
                  <a:pt x="55086" y="19199"/>
                </a:lnTo>
                <a:lnTo>
                  <a:pt x="54807" y="18864"/>
                </a:lnTo>
                <a:lnTo>
                  <a:pt x="54472" y="18585"/>
                </a:lnTo>
                <a:lnTo>
                  <a:pt x="54137" y="18362"/>
                </a:lnTo>
                <a:lnTo>
                  <a:pt x="53802" y="18139"/>
                </a:lnTo>
                <a:lnTo>
                  <a:pt x="53467" y="17971"/>
                </a:lnTo>
                <a:lnTo>
                  <a:pt x="53077" y="17804"/>
                </a:lnTo>
                <a:lnTo>
                  <a:pt x="52630" y="17748"/>
                </a:lnTo>
                <a:lnTo>
                  <a:pt x="52239" y="17636"/>
                </a:lnTo>
                <a:lnTo>
                  <a:pt x="51793" y="17636"/>
                </a:lnTo>
                <a:lnTo>
                  <a:pt x="51123" y="17692"/>
                </a:lnTo>
                <a:lnTo>
                  <a:pt x="50509" y="17804"/>
                </a:lnTo>
                <a:lnTo>
                  <a:pt x="49951" y="18027"/>
                </a:lnTo>
                <a:lnTo>
                  <a:pt x="49449" y="18362"/>
                </a:lnTo>
                <a:lnTo>
                  <a:pt x="49170" y="17804"/>
                </a:lnTo>
                <a:lnTo>
                  <a:pt x="48835" y="17302"/>
                </a:lnTo>
                <a:lnTo>
                  <a:pt x="48500" y="16799"/>
                </a:lnTo>
                <a:lnTo>
                  <a:pt x="48110" y="16353"/>
                </a:lnTo>
                <a:lnTo>
                  <a:pt x="47719" y="15906"/>
                </a:lnTo>
                <a:lnTo>
                  <a:pt x="47272" y="15516"/>
                </a:lnTo>
                <a:lnTo>
                  <a:pt x="46826" y="15125"/>
                </a:lnTo>
                <a:lnTo>
                  <a:pt x="46324" y="14790"/>
                </a:lnTo>
                <a:lnTo>
                  <a:pt x="45821" y="14455"/>
                </a:lnTo>
                <a:lnTo>
                  <a:pt x="45263" y="14176"/>
                </a:lnTo>
                <a:lnTo>
                  <a:pt x="44705" y="13953"/>
                </a:lnTo>
                <a:lnTo>
                  <a:pt x="44091" y="13786"/>
                </a:lnTo>
                <a:lnTo>
                  <a:pt x="43533" y="13618"/>
                </a:lnTo>
                <a:lnTo>
                  <a:pt x="42919" y="13507"/>
                </a:lnTo>
                <a:lnTo>
                  <a:pt x="42249" y="13395"/>
                </a:lnTo>
                <a:lnTo>
                  <a:pt x="41580" y="13395"/>
                </a:lnTo>
                <a:lnTo>
                  <a:pt x="41301" y="12000"/>
                </a:lnTo>
                <a:lnTo>
                  <a:pt x="40854" y="10660"/>
                </a:lnTo>
                <a:lnTo>
                  <a:pt x="40352" y="9321"/>
                </a:lnTo>
                <a:lnTo>
                  <a:pt x="39738" y="8093"/>
                </a:lnTo>
                <a:lnTo>
                  <a:pt x="39012" y="6921"/>
                </a:lnTo>
                <a:lnTo>
                  <a:pt x="38175" y="5805"/>
                </a:lnTo>
                <a:lnTo>
                  <a:pt x="37282" y="4800"/>
                </a:lnTo>
                <a:lnTo>
                  <a:pt x="36278" y="3851"/>
                </a:lnTo>
                <a:lnTo>
                  <a:pt x="35161" y="3014"/>
                </a:lnTo>
                <a:lnTo>
                  <a:pt x="34045" y="2233"/>
                </a:lnTo>
                <a:lnTo>
                  <a:pt x="32817" y="1563"/>
                </a:lnTo>
                <a:lnTo>
                  <a:pt x="31534" y="1005"/>
                </a:lnTo>
                <a:lnTo>
                  <a:pt x="30194" y="614"/>
                </a:lnTo>
                <a:lnTo>
                  <a:pt x="28799" y="279"/>
                </a:lnTo>
                <a:lnTo>
                  <a:pt x="27348" y="56"/>
                </a:lnTo>
                <a:lnTo>
                  <a:pt x="26622" y="0"/>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95" name="Shape 95"/>
          <p:cNvSpPr/>
          <p:nvPr/>
        </p:nvSpPr>
        <p:spPr>
          <a:xfrm flipH="1">
            <a:off x="8211627" y="884250"/>
            <a:ext cx="1008573" cy="393594"/>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6" name="Shape 96"/>
          <p:cNvSpPr/>
          <p:nvPr/>
        </p:nvSpPr>
        <p:spPr>
          <a:xfrm>
            <a:off x="7261900" y="364975"/>
            <a:ext cx="1693944" cy="607166"/>
          </a:xfrm>
          <a:custGeom>
            <a:pathLst>
              <a:path extrusionOk="0" h="26566" w="74117">
                <a:moveTo>
                  <a:pt x="43979" y="0"/>
                </a:moveTo>
                <a:lnTo>
                  <a:pt x="42472" y="56"/>
                </a:lnTo>
                <a:lnTo>
                  <a:pt x="41021" y="279"/>
                </a:lnTo>
                <a:lnTo>
                  <a:pt x="39570" y="558"/>
                </a:lnTo>
                <a:lnTo>
                  <a:pt x="38175" y="1005"/>
                </a:lnTo>
                <a:lnTo>
                  <a:pt x="36835" y="1507"/>
                </a:lnTo>
                <a:lnTo>
                  <a:pt x="35551" y="2177"/>
                </a:lnTo>
                <a:lnTo>
                  <a:pt x="34324" y="2902"/>
                </a:lnTo>
                <a:lnTo>
                  <a:pt x="33207" y="3739"/>
                </a:lnTo>
                <a:lnTo>
                  <a:pt x="32147" y="4632"/>
                </a:lnTo>
                <a:lnTo>
                  <a:pt x="31142" y="5637"/>
                </a:lnTo>
                <a:lnTo>
                  <a:pt x="30194" y="6753"/>
                </a:lnTo>
                <a:lnTo>
                  <a:pt x="29412" y="7869"/>
                </a:lnTo>
                <a:lnTo>
                  <a:pt x="28687" y="9097"/>
                </a:lnTo>
                <a:lnTo>
                  <a:pt x="28017" y="10381"/>
                </a:lnTo>
                <a:lnTo>
                  <a:pt x="27515" y="11720"/>
                </a:lnTo>
                <a:lnTo>
                  <a:pt x="27124" y="13115"/>
                </a:lnTo>
                <a:lnTo>
                  <a:pt x="26287" y="12557"/>
                </a:lnTo>
                <a:lnTo>
                  <a:pt x="25450" y="11999"/>
                </a:lnTo>
                <a:lnTo>
                  <a:pt x="24557" y="11553"/>
                </a:lnTo>
                <a:lnTo>
                  <a:pt x="23608" y="11218"/>
                </a:lnTo>
                <a:lnTo>
                  <a:pt x="22659" y="10883"/>
                </a:lnTo>
                <a:lnTo>
                  <a:pt x="21655" y="10660"/>
                </a:lnTo>
                <a:lnTo>
                  <a:pt x="20594" y="10548"/>
                </a:lnTo>
                <a:lnTo>
                  <a:pt x="19534" y="10492"/>
                </a:lnTo>
                <a:lnTo>
                  <a:pt x="18418" y="10548"/>
                </a:lnTo>
                <a:lnTo>
                  <a:pt x="17301" y="10716"/>
                </a:lnTo>
                <a:lnTo>
                  <a:pt x="16241" y="10939"/>
                </a:lnTo>
                <a:lnTo>
                  <a:pt x="15236" y="11274"/>
                </a:lnTo>
                <a:lnTo>
                  <a:pt x="14232" y="11720"/>
                </a:lnTo>
                <a:lnTo>
                  <a:pt x="13339" y="12222"/>
                </a:lnTo>
                <a:lnTo>
                  <a:pt x="12446" y="12781"/>
                </a:lnTo>
                <a:lnTo>
                  <a:pt x="11609" y="13450"/>
                </a:lnTo>
                <a:lnTo>
                  <a:pt x="10827" y="14176"/>
                </a:lnTo>
                <a:lnTo>
                  <a:pt x="10158" y="14957"/>
                </a:lnTo>
                <a:lnTo>
                  <a:pt x="9488" y="15794"/>
                </a:lnTo>
                <a:lnTo>
                  <a:pt x="8930" y="16687"/>
                </a:lnTo>
                <a:lnTo>
                  <a:pt x="8428" y="17636"/>
                </a:lnTo>
                <a:lnTo>
                  <a:pt x="8037" y="18641"/>
                </a:lnTo>
                <a:lnTo>
                  <a:pt x="7758" y="19645"/>
                </a:lnTo>
                <a:lnTo>
                  <a:pt x="7535" y="20706"/>
                </a:lnTo>
                <a:lnTo>
                  <a:pt x="6809" y="20594"/>
                </a:lnTo>
                <a:lnTo>
                  <a:pt x="6028" y="20538"/>
                </a:lnTo>
                <a:lnTo>
                  <a:pt x="5414" y="20594"/>
                </a:lnTo>
                <a:lnTo>
                  <a:pt x="4800" y="20650"/>
                </a:lnTo>
                <a:lnTo>
                  <a:pt x="4242" y="20817"/>
                </a:lnTo>
                <a:lnTo>
                  <a:pt x="3684" y="20985"/>
                </a:lnTo>
                <a:lnTo>
                  <a:pt x="3181" y="21264"/>
                </a:lnTo>
                <a:lnTo>
                  <a:pt x="2679" y="21543"/>
                </a:lnTo>
                <a:lnTo>
                  <a:pt x="2177" y="21933"/>
                </a:lnTo>
                <a:lnTo>
                  <a:pt x="1786" y="22324"/>
                </a:lnTo>
                <a:lnTo>
                  <a:pt x="1395" y="22715"/>
                </a:lnTo>
                <a:lnTo>
                  <a:pt x="1005" y="23217"/>
                </a:lnTo>
                <a:lnTo>
                  <a:pt x="726" y="23719"/>
                </a:lnTo>
                <a:lnTo>
                  <a:pt x="447" y="24222"/>
                </a:lnTo>
                <a:lnTo>
                  <a:pt x="279" y="24780"/>
                </a:lnTo>
                <a:lnTo>
                  <a:pt x="112" y="25338"/>
                </a:lnTo>
                <a:lnTo>
                  <a:pt x="56" y="25952"/>
                </a:lnTo>
                <a:lnTo>
                  <a:pt x="0" y="26566"/>
                </a:lnTo>
                <a:lnTo>
                  <a:pt x="73782" y="26566"/>
                </a:lnTo>
                <a:lnTo>
                  <a:pt x="73949" y="25896"/>
                </a:lnTo>
                <a:lnTo>
                  <a:pt x="74005" y="25226"/>
                </a:lnTo>
                <a:lnTo>
                  <a:pt x="74117" y="24557"/>
                </a:lnTo>
                <a:lnTo>
                  <a:pt x="74117" y="23887"/>
                </a:lnTo>
                <a:lnTo>
                  <a:pt x="74061" y="22771"/>
                </a:lnTo>
                <a:lnTo>
                  <a:pt x="73893" y="21654"/>
                </a:lnTo>
                <a:lnTo>
                  <a:pt x="73614" y="20650"/>
                </a:lnTo>
                <a:lnTo>
                  <a:pt x="73279" y="19645"/>
                </a:lnTo>
                <a:lnTo>
                  <a:pt x="72777" y="18696"/>
                </a:lnTo>
                <a:lnTo>
                  <a:pt x="72275" y="17748"/>
                </a:lnTo>
                <a:lnTo>
                  <a:pt x="71605" y="16911"/>
                </a:lnTo>
                <a:lnTo>
                  <a:pt x="70935" y="16129"/>
                </a:lnTo>
                <a:lnTo>
                  <a:pt x="70154" y="15459"/>
                </a:lnTo>
                <a:lnTo>
                  <a:pt x="69317" y="14790"/>
                </a:lnTo>
                <a:lnTo>
                  <a:pt x="68368" y="14287"/>
                </a:lnTo>
                <a:lnTo>
                  <a:pt x="67419" y="13785"/>
                </a:lnTo>
                <a:lnTo>
                  <a:pt x="66415" y="13450"/>
                </a:lnTo>
                <a:lnTo>
                  <a:pt x="65410" y="13171"/>
                </a:lnTo>
                <a:lnTo>
                  <a:pt x="64294" y="13004"/>
                </a:lnTo>
                <a:lnTo>
                  <a:pt x="63178" y="12948"/>
                </a:lnTo>
                <a:lnTo>
                  <a:pt x="62006" y="13004"/>
                </a:lnTo>
                <a:lnTo>
                  <a:pt x="60889" y="13171"/>
                </a:lnTo>
                <a:lnTo>
                  <a:pt x="60443" y="11776"/>
                </a:lnTo>
                <a:lnTo>
                  <a:pt x="59941" y="10437"/>
                </a:lnTo>
                <a:lnTo>
                  <a:pt x="59327" y="9153"/>
                </a:lnTo>
                <a:lnTo>
                  <a:pt x="58601" y="7925"/>
                </a:lnTo>
                <a:lnTo>
                  <a:pt x="57764" y="6753"/>
                </a:lnTo>
                <a:lnTo>
                  <a:pt x="56871" y="5693"/>
                </a:lnTo>
                <a:lnTo>
                  <a:pt x="55866" y="4688"/>
                </a:lnTo>
                <a:lnTo>
                  <a:pt x="54806" y="3739"/>
                </a:lnTo>
                <a:lnTo>
                  <a:pt x="53634" y="2902"/>
                </a:lnTo>
                <a:lnTo>
                  <a:pt x="52406" y="2177"/>
                </a:lnTo>
                <a:lnTo>
                  <a:pt x="51123" y="1507"/>
                </a:lnTo>
                <a:lnTo>
                  <a:pt x="49783" y="1005"/>
                </a:lnTo>
                <a:lnTo>
                  <a:pt x="48388" y="558"/>
                </a:lnTo>
                <a:lnTo>
                  <a:pt x="46993" y="279"/>
                </a:lnTo>
                <a:lnTo>
                  <a:pt x="45486" y="56"/>
                </a:lnTo>
                <a:lnTo>
                  <a:pt x="43979" y="0"/>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7" name="Shape 97"/>
          <p:cNvSpPr/>
          <p:nvPr/>
        </p:nvSpPr>
        <p:spPr>
          <a:xfrm>
            <a:off x="-77675" y="205976"/>
            <a:ext cx="802982" cy="313325"/>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8" name="Shape 98"/>
          <p:cNvSpPr txBox="1"/>
          <p:nvPr>
            <p:ph type="title"/>
          </p:nvPr>
        </p:nvSpPr>
        <p:spPr>
          <a:xfrm>
            <a:off x="849000" y="393600"/>
            <a:ext cx="7446000" cy="666000"/>
          </a:xfrm>
          <a:prstGeom prst="rect">
            <a:avLst/>
          </a:prstGeom>
        </p:spPr>
        <p:txBody>
          <a:bodyPr anchorCtr="0" anchor="ctr" bIns="91425" lIns="91425" spcFirstLastPara="1" rIns="91425" wrap="square" tIns="91425"/>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99" name="Shape 99"/>
          <p:cNvSpPr txBox="1"/>
          <p:nvPr>
            <p:ph idx="1" type="body"/>
          </p:nvPr>
        </p:nvSpPr>
        <p:spPr>
          <a:xfrm>
            <a:off x="849000" y="1243374"/>
            <a:ext cx="7446000" cy="3022500"/>
          </a:xfrm>
          <a:prstGeom prst="rect">
            <a:avLst/>
          </a:prstGeom>
        </p:spPr>
        <p:txBody>
          <a:bodyPr anchorCtr="0" anchor="t" bIns="91425" lIns="91425" spcFirstLastPara="1" rIns="91425" wrap="square" tIns="91425"/>
          <a:lstStyle>
            <a:lvl1pPr indent="-368300" lvl="0" marL="457200">
              <a:spcBef>
                <a:spcPts val="600"/>
              </a:spcBef>
              <a:spcAft>
                <a:spcPts val="0"/>
              </a:spcAft>
              <a:buSzPts val="2200"/>
              <a:buChar char="▫"/>
              <a:defRPr/>
            </a:lvl1pPr>
            <a:lvl2pPr indent="-368300" lvl="1" marL="914400">
              <a:spcBef>
                <a:spcPts val="0"/>
              </a:spcBef>
              <a:spcAft>
                <a:spcPts val="0"/>
              </a:spcAft>
              <a:buSzPts val="2200"/>
              <a:buChar char="▪"/>
              <a:defRPr/>
            </a:lvl2pPr>
            <a:lvl3pPr indent="-368300" lvl="2" marL="1371600">
              <a:spcBef>
                <a:spcPts val="0"/>
              </a:spcBef>
              <a:spcAft>
                <a:spcPts val="0"/>
              </a:spcAft>
              <a:buSzPts val="2200"/>
              <a:buChar char="▪"/>
              <a:defRPr/>
            </a:lvl3pPr>
            <a:lvl4pPr indent="-368300" lvl="3" marL="1828800">
              <a:spcBef>
                <a:spcPts val="0"/>
              </a:spcBef>
              <a:spcAft>
                <a:spcPts val="0"/>
              </a:spcAft>
              <a:buSzPts val="2200"/>
              <a:buChar char="▪"/>
              <a:defRPr/>
            </a:lvl4pPr>
            <a:lvl5pPr indent="-368300" lvl="4" marL="2286000">
              <a:spcBef>
                <a:spcPts val="0"/>
              </a:spcBef>
              <a:spcAft>
                <a:spcPts val="0"/>
              </a:spcAft>
              <a:buSzPts val="2200"/>
              <a:buChar char="▪"/>
              <a:defRPr/>
            </a:lvl5pPr>
            <a:lvl6pPr indent="-368300" lvl="5" marL="2743200">
              <a:spcBef>
                <a:spcPts val="0"/>
              </a:spcBef>
              <a:spcAft>
                <a:spcPts val="0"/>
              </a:spcAft>
              <a:buSzPts val="2200"/>
              <a:buChar char="▪"/>
              <a:defRPr/>
            </a:lvl6pPr>
            <a:lvl7pPr indent="-368300" lvl="6" marL="3200400">
              <a:spcBef>
                <a:spcPts val="0"/>
              </a:spcBef>
              <a:spcAft>
                <a:spcPts val="0"/>
              </a:spcAft>
              <a:buSzPts val="2200"/>
              <a:buChar char="▪"/>
              <a:defRPr/>
            </a:lvl7pPr>
            <a:lvl8pPr indent="-368300" lvl="7" marL="3657600">
              <a:spcBef>
                <a:spcPts val="0"/>
              </a:spcBef>
              <a:spcAft>
                <a:spcPts val="0"/>
              </a:spcAft>
              <a:buSzPts val="2200"/>
              <a:buChar char="▪"/>
              <a:defRPr/>
            </a:lvl8pPr>
            <a:lvl9pPr indent="-368300" lvl="8" marL="4114800">
              <a:spcBef>
                <a:spcPts val="0"/>
              </a:spcBef>
              <a:spcAft>
                <a:spcPts val="0"/>
              </a:spcAft>
              <a:buSzPts val="2200"/>
              <a:buChar char="▪"/>
              <a:defRPr/>
            </a:lvl9pPr>
          </a:lstStyle>
          <a:p/>
        </p:txBody>
      </p:sp>
      <p:sp>
        <p:nvSpPr>
          <p:cNvPr id="100" name="Shape 100"/>
          <p:cNvSpPr txBox="1"/>
          <p:nvPr>
            <p:ph idx="12" type="sldNum"/>
          </p:nvPr>
        </p:nvSpPr>
        <p:spPr>
          <a:xfrm>
            <a:off x="8540298" y="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101" name="Shape 101"/>
        <p:cNvGrpSpPr/>
        <p:nvPr/>
      </p:nvGrpSpPr>
      <p:grpSpPr>
        <a:xfrm>
          <a:off x="0" y="0"/>
          <a:ext cx="0" cy="0"/>
          <a:chOff x="0" y="0"/>
          <a:chExt cx="0" cy="0"/>
        </a:xfrm>
      </p:grpSpPr>
      <p:sp>
        <p:nvSpPr>
          <p:cNvPr id="102" name="Shape 102"/>
          <p:cNvSpPr/>
          <p:nvPr/>
        </p:nvSpPr>
        <p:spPr>
          <a:xfrm>
            <a:off x="532100" y="441174"/>
            <a:ext cx="1452007" cy="572718"/>
          </a:xfrm>
          <a:custGeom>
            <a:pathLst>
              <a:path extrusionOk="0" h="22102" w="56035">
                <a:moveTo>
                  <a:pt x="25897" y="0"/>
                </a:moveTo>
                <a:lnTo>
                  <a:pt x="24502" y="56"/>
                </a:lnTo>
                <a:lnTo>
                  <a:pt x="23162" y="224"/>
                </a:lnTo>
                <a:lnTo>
                  <a:pt x="21879" y="503"/>
                </a:lnTo>
                <a:lnTo>
                  <a:pt x="20595" y="893"/>
                </a:lnTo>
                <a:lnTo>
                  <a:pt x="19367" y="1396"/>
                </a:lnTo>
                <a:lnTo>
                  <a:pt x="18195" y="1954"/>
                </a:lnTo>
                <a:lnTo>
                  <a:pt x="17135" y="2679"/>
                </a:lnTo>
                <a:lnTo>
                  <a:pt x="16074" y="3405"/>
                </a:lnTo>
                <a:lnTo>
                  <a:pt x="15070" y="4242"/>
                </a:lnTo>
                <a:lnTo>
                  <a:pt x="14177" y="5191"/>
                </a:lnTo>
                <a:lnTo>
                  <a:pt x="13340" y="6140"/>
                </a:lnTo>
                <a:lnTo>
                  <a:pt x="12614" y="7200"/>
                </a:lnTo>
                <a:lnTo>
                  <a:pt x="11944" y="8316"/>
                </a:lnTo>
                <a:lnTo>
                  <a:pt x="11386" y="9488"/>
                </a:lnTo>
                <a:lnTo>
                  <a:pt x="10884" y="10716"/>
                </a:lnTo>
                <a:lnTo>
                  <a:pt x="10493" y="12000"/>
                </a:lnTo>
                <a:lnTo>
                  <a:pt x="9935" y="11832"/>
                </a:lnTo>
                <a:lnTo>
                  <a:pt x="9321" y="11721"/>
                </a:lnTo>
                <a:lnTo>
                  <a:pt x="8707" y="11609"/>
                </a:lnTo>
                <a:lnTo>
                  <a:pt x="8038" y="11609"/>
                </a:lnTo>
                <a:lnTo>
                  <a:pt x="7200" y="11665"/>
                </a:lnTo>
                <a:lnTo>
                  <a:pt x="6419" y="11776"/>
                </a:lnTo>
                <a:lnTo>
                  <a:pt x="5638" y="11944"/>
                </a:lnTo>
                <a:lnTo>
                  <a:pt x="4912" y="12223"/>
                </a:lnTo>
                <a:lnTo>
                  <a:pt x="4187" y="12558"/>
                </a:lnTo>
                <a:lnTo>
                  <a:pt x="3517" y="13004"/>
                </a:lnTo>
                <a:lnTo>
                  <a:pt x="2903" y="13451"/>
                </a:lnTo>
                <a:lnTo>
                  <a:pt x="2345" y="13953"/>
                </a:lnTo>
                <a:lnTo>
                  <a:pt x="1843" y="14511"/>
                </a:lnTo>
                <a:lnTo>
                  <a:pt x="1396" y="15125"/>
                </a:lnTo>
                <a:lnTo>
                  <a:pt x="950" y="15795"/>
                </a:lnTo>
                <a:lnTo>
                  <a:pt x="615" y="16520"/>
                </a:lnTo>
                <a:lnTo>
                  <a:pt x="336" y="17246"/>
                </a:lnTo>
                <a:lnTo>
                  <a:pt x="168" y="18027"/>
                </a:lnTo>
                <a:lnTo>
                  <a:pt x="57" y="18809"/>
                </a:lnTo>
                <a:lnTo>
                  <a:pt x="1" y="19646"/>
                </a:lnTo>
                <a:lnTo>
                  <a:pt x="1" y="20260"/>
                </a:lnTo>
                <a:lnTo>
                  <a:pt x="112" y="20929"/>
                </a:lnTo>
                <a:lnTo>
                  <a:pt x="224" y="21487"/>
                </a:lnTo>
                <a:lnTo>
                  <a:pt x="391" y="22101"/>
                </a:lnTo>
                <a:lnTo>
                  <a:pt x="56035" y="22101"/>
                </a:lnTo>
                <a:lnTo>
                  <a:pt x="56035" y="21878"/>
                </a:lnTo>
                <a:lnTo>
                  <a:pt x="56035" y="21432"/>
                </a:lnTo>
                <a:lnTo>
                  <a:pt x="55923" y="21041"/>
                </a:lnTo>
                <a:lnTo>
                  <a:pt x="55867" y="20594"/>
                </a:lnTo>
                <a:lnTo>
                  <a:pt x="55700" y="20204"/>
                </a:lnTo>
                <a:lnTo>
                  <a:pt x="55532" y="19869"/>
                </a:lnTo>
                <a:lnTo>
                  <a:pt x="55309" y="19534"/>
                </a:lnTo>
                <a:lnTo>
                  <a:pt x="55086" y="19199"/>
                </a:lnTo>
                <a:lnTo>
                  <a:pt x="54807" y="18864"/>
                </a:lnTo>
                <a:lnTo>
                  <a:pt x="54472" y="18585"/>
                </a:lnTo>
                <a:lnTo>
                  <a:pt x="54137" y="18362"/>
                </a:lnTo>
                <a:lnTo>
                  <a:pt x="53802" y="18139"/>
                </a:lnTo>
                <a:lnTo>
                  <a:pt x="53467" y="17971"/>
                </a:lnTo>
                <a:lnTo>
                  <a:pt x="53077" y="17804"/>
                </a:lnTo>
                <a:lnTo>
                  <a:pt x="52630" y="17748"/>
                </a:lnTo>
                <a:lnTo>
                  <a:pt x="52239" y="17636"/>
                </a:lnTo>
                <a:lnTo>
                  <a:pt x="51793" y="17636"/>
                </a:lnTo>
                <a:lnTo>
                  <a:pt x="51123" y="17692"/>
                </a:lnTo>
                <a:lnTo>
                  <a:pt x="50509" y="17804"/>
                </a:lnTo>
                <a:lnTo>
                  <a:pt x="49951" y="18027"/>
                </a:lnTo>
                <a:lnTo>
                  <a:pt x="49449" y="18362"/>
                </a:lnTo>
                <a:lnTo>
                  <a:pt x="49170" y="17804"/>
                </a:lnTo>
                <a:lnTo>
                  <a:pt x="48835" y="17302"/>
                </a:lnTo>
                <a:lnTo>
                  <a:pt x="48500" y="16799"/>
                </a:lnTo>
                <a:lnTo>
                  <a:pt x="48110" y="16353"/>
                </a:lnTo>
                <a:lnTo>
                  <a:pt x="47719" y="15906"/>
                </a:lnTo>
                <a:lnTo>
                  <a:pt x="47272" y="15516"/>
                </a:lnTo>
                <a:lnTo>
                  <a:pt x="46826" y="15125"/>
                </a:lnTo>
                <a:lnTo>
                  <a:pt x="46324" y="14790"/>
                </a:lnTo>
                <a:lnTo>
                  <a:pt x="45821" y="14455"/>
                </a:lnTo>
                <a:lnTo>
                  <a:pt x="45263" y="14176"/>
                </a:lnTo>
                <a:lnTo>
                  <a:pt x="44705" y="13953"/>
                </a:lnTo>
                <a:lnTo>
                  <a:pt x="44091" y="13786"/>
                </a:lnTo>
                <a:lnTo>
                  <a:pt x="43533" y="13618"/>
                </a:lnTo>
                <a:lnTo>
                  <a:pt x="42919" y="13507"/>
                </a:lnTo>
                <a:lnTo>
                  <a:pt x="42249" y="13395"/>
                </a:lnTo>
                <a:lnTo>
                  <a:pt x="41580" y="13395"/>
                </a:lnTo>
                <a:lnTo>
                  <a:pt x="41301" y="12000"/>
                </a:lnTo>
                <a:lnTo>
                  <a:pt x="40854" y="10660"/>
                </a:lnTo>
                <a:lnTo>
                  <a:pt x="40352" y="9321"/>
                </a:lnTo>
                <a:lnTo>
                  <a:pt x="39738" y="8093"/>
                </a:lnTo>
                <a:lnTo>
                  <a:pt x="39012" y="6921"/>
                </a:lnTo>
                <a:lnTo>
                  <a:pt x="38175" y="5805"/>
                </a:lnTo>
                <a:lnTo>
                  <a:pt x="37282" y="4800"/>
                </a:lnTo>
                <a:lnTo>
                  <a:pt x="36278" y="3851"/>
                </a:lnTo>
                <a:lnTo>
                  <a:pt x="35161" y="3014"/>
                </a:lnTo>
                <a:lnTo>
                  <a:pt x="34045" y="2233"/>
                </a:lnTo>
                <a:lnTo>
                  <a:pt x="32817" y="1563"/>
                </a:lnTo>
                <a:lnTo>
                  <a:pt x="31534" y="1005"/>
                </a:lnTo>
                <a:lnTo>
                  <a:pt x="30194" y="614"/>
                </a:lnTo>
                <a:lnTo>
                  <a:pt x="28799" y="279"/>
                </a:lnTo>
                <a:lnTo>
                  <a:pt x="27348" y="56"/>
                </a:lnTo>
                <a:lnTo>
                  <a:pt x="26622" y="0"/>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103" name="Shape 103"/>
          <p:cNvSpPr/>
          <p:nvPr/>
        </p:nvSpPr>
        <p:spPr>
          <a:xfrm flipH="1">
            <a:off x="8211627" y="884250"/>
            <a:ext cx="1008573" cy="393594"/>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4" name="Shape 104"/>
          <p:cNvSpPr/>
          <p:nvPr/>
        </p:nvSpPr>
        <p:spPr>
          <a:xfrm>
            <a:off x="7261900" y="364975"/>
            <a:ext cx="1693944" cy="607166"/>
          </a:xfrm>
          <a:custGeom>
            <a:pathLst>
              <a:path extrusionOk="0" h="26566" w="74117">
                <a:moveTo>
                  <a:pt x="43979" y="0"/>
                </a:moveTo>
                <a:lnTo>
                  <a:pt x="42472" y="56"/>
                </a:lnTo>
                <a:lnTo>
                  <a:pt x="41021" y="279"/>
                </a:lnTo>
                <a:lnTo>
                  <a:pt x="39570" y="558"/>
                </a:lnTo>
                <a:lnTo>
                  <a:pt x="38175" y="1005"/>
                </a:lnTo>
                <a:lnTo>
                  <a:pt x="36835" y="1507"/>
                </a:lnTo>
                <a:lnTo>
                  <a:pt x="35551" y="2177"/>
                </a:lnTo>
                <a:lnTo>
                  <a:pt x="34324" y="2902"/>
                </a:lnTo>
                <a:lnTo>
                  <a:pt x="33207" y="3739"/>
                </a:lnTo>
                <a:lnTo>
                  <a:pt x="32147" y="4632"/>
                </a:lnTo>
                <a:lnTo>
                  <a:pt x="31142" y="5637"/>
                </a:lnTo>
                <a:lnTo>
                  <a:pt x="30194" y="6753"/>
                </a:lnTo>
                <a:lnTo>
                  <a:pt x="29412" y="7869"/>
                </a:lnTo>
                <a:lnTo>
                  <a:pt x="28687" y="9097"/>
                </a:lnTo>
                <a:lnTo>
                  <a:pt x="28017" y="10381"/>
                </a:lnTo>
                <a:lnTo>
                  <a:pt x="27515" y="11720"/>
                </a:lnTo>
                <a:lnTo>
                  <a:pt x="27124" y="13115"/>
                </a:lnTo>
                <a:lnTo>
                  <a:pt x="26287" y="12557"/>
                </a:lnTo>
                <a:lnTo>
                  <a:pt x="25450" y="11999"/>
                </a:lnTo>
                <a:lnTo>
                  <a:pt x="24557" y="11553"/>
                </a:lnTo>
                <a:lnTo>
                  <a:pt x="23608" y="11218"/>
                </a:lnTo>
                <a:lnTo>
                  <a:pt x="22659" y="10883"/>
                </a:lnTo>
                <a:lnTo>
                  <a:pt x="21655" y="10660"/>
                </a:lnTo>
                <a:lnTo>
                  <a:pt x="20594" y="10548"/>
                </a:lnTo>
                <a:lnTo>
                  <a:pt x="19534" y="10492"/>
                </a:lnTo>
                <a:lnTo>
                  <a:pt x="18418" y="10548"/>
                </a:lnTo>
                <a:lnTo>
                  <a:pt x="17301" y="10716"/>
                </a:lnTo>
                <a:lnTo>
                  <a:pt x="16241" y="10939"/>
                </a:lnTo>
                <a:lnTo>
                  <a:pt x="15236" y="11274"/>
                </a:lnTo>
                <a:lnTo>
                  <a:pt x="14232" y="11720"/>
                </a:lnTo>
                <a:lnTo>
                  <a:pt x="13339" y="12222"/>
                </a:lnTo>
                <a:lnTo>
                  <a:pt x="12446" y="12781"/>
                </a:lnTo>
                <a:lnTo>
                  <a:pt x="11609" y="13450"/>
                </a:lnTo>
                <a:lnTo>
                  <a:pt x="10827" y="14176"/>
                </a:lnTo>
                <a:lnTo>
                  <a:pt x="10158" y="14957"/>
                </a:lnTo>
                <a:lnTo>
                  <a:pt x="9488" y="15794"/>
                </a:lnTo>
                <a:lnTo>
                  <a:pt x="8930" y="16687"/>
                </a:lnTo>
                <a:lnTo>
                  <a:pt x="8428" y="17636"/>
                </a:lnTo>
                <a:lnTo>
                  <a:pt x="8037" y="18641"/>
                </a:lnTo>
                <a:lnTo>
                  <a:pt x="7758" y="19645"/>
                </a:lnTo>
                <a:lnTo>
                  <a:pt x="7535" y="20706"/>
                </a:lnTo>
                <a:lnTo>
                  <a:pt x="6809" y="20594"/>
                </a:lnTo>
                <a:lnTo>
                  <a:pt x="6028" y="20538"/>
                </a:lnTo>
                <a:lnTo>
                  <a:pt x="5414" y="20594"/>
                </a:lnTo>
                <a:lnTo>
                  <a:pt x="4800" y="20650"/>
                </a:lnTo>
                <a:lnTo>
                  <a:pt x="4242" y="20817"/>
                </a:lnTo>
                <a:lnTo>
                  <a:pt x="3684" y="20985"/>
                </a:lnTo>
                <a:lnTo>
                  <a:pt x="3181" y="21264"/>
                </a:lnTo>
                <a:lnTo>
                  <a:pt x="2679" y="21543"/>
                </a:lnTo>
                <a:lnTo>
                  <a:pt x="2177" y="21933"/>
                </a:lnTo>
                <a:lnTo>
                  <a:pt x="1786" y="22324"/>
                </a:lnTo>
                <a:lnTo>
                  <a:pt x="1395" y="22715"/>
                </a:lnTo>
                <a:lnTo>
                  <a:pt x="1005" y="23217"/>
                </a:lnTo>
                <a:lnTo>
                  <a:pt x="726" y="23719"/>
                </a:lnTo>
                <a:lnTo>
                  <a:pt x="447" y="24222"/>
                </a:lnTo>
                <a:lnTo>
                  <a:pt x="279" y="24780"/>
                </a:lnTo>
                <a:lnTo>
                  <a:pt x="112" y="25338"/>
                </a:lnTo>
                <a:lnTo>
                  <a:pt x="56" y="25952"/>
                </a:lnTo>
                <a:lnTo>
                  <a:pt x="0" y="26566"/>
                </a:lnTo>
                <a:lnTo>
                  <a:pt x="73782" y="26566"/>
                </a:lnTo>
                <a:lnTo>
                  <a:pt x="73949" y="25896"/>
                </a:lnTo>
                <a:lnTo>
                  <a:pt x="74005" y="25226"/>
                </a:lnTo>
                <a:lnTo>
                  <a:pt x="74117" y="24557"/>
                </a:lnTo>
                <a:lnTo>
                  <a:pt x="74117" y="23887"/>
                </a:lnTo>
                <a:lnTo>
                  <a:pt x="74061" y="22771"/>
                </a:lnTo>
                <a:lnTo>
                  <a:pt x="73893" y="21654"/>
                </a:lnTo>
                <a:lnTo>
                  <a:pt x="73614" y="20650"/>
                </a:lnTo>
                <a:lnTo>
                  <a:pt x="73279" y="19645"/>
                </a:lnTo>
                <a:lnTo>
                  <a:pt x="72777" y="18696"/>
                </a:lnTo>
                <a:lnTo>
                  <a:pt x="72275" y="17748"/>
                </a:lnTo>
                <a:lnTo>
                  <a:pt x="71605" y="16911"/>
                </a:lnTo>
                <a:lnTo>
                  <a:pt x="70935" y="16129"/>
                </a:lnTo>
                <a:lnTo>
                  <a:pt x="70154" y="15459"/>
                </a:lnTo>
                <a:lnTo>
                  <a:pt x="69317" y="14790"/>
                </a:lnTo>
                <a:lnTo>
                  <a:pt x="68368" y="14287"/>
                </a:lnTo>
                <a:lnTo>
                  <a:pt x="67419" y="13785"/>
                </a:lnTo>
                <a:lnTo>
                  <a:pt x="66415" y="13450"/>
                </a:lnTo>
                <a:lnTo>
                  <a:pt x="65410" y="13171"/>
                </a:lnTo>
                <a:lnTo>
                  <a:pt x="64294" y="13004"/>
                </a:lnTo>
                <a:lnTo>
                  <a:pt x="63178" y="12948"/>
                </a:lnTo>
                <a:lnTo>
                  <a:pt x="62006" y="13004"/>
                </a:lnTo>
                <a:lnTo>
                  <a:pt x="60889" y="13171"/>
                </a:lnTo>
                <a:lnTo>
                  <a:pt x="60443" y="11776"/>
                </a:lnTo>
                <a:lnTo>
                  <a:pt x="59941" y="10437"/>
                </a:lnTo>
                <a:lnTo>
                  <a:pt x="59327" y="9153"/>
                </a:lnTo>
                <a:lnTo>
                  <a:pt x="58601" y="7925"/>
                </a:lnTo>
                <a:lnTo>
                  <a:pt x="57764" y="6753"/>
                </a:lnTo>
                <a:lnTo>
                  <a:pt x="56871" y="5693"/>
                </a:lnTo>
                <a:lnTo>
                  <a:pt x="55866" y="4688"/>
                </a:lnTo>
                <a:lnTo>
                  <a:pt x="54806" y="3739"/>
                </a:lnTo>
                <a:lnTo>
                  <a:pt x="53634" y="2902"/>
                </a:lnTo>
                <a:lnTo>
                  <a:pt x="52406" y="2177"/>
                </a:lnTo>
                <a:lnTo>
                  <a:pt x="51123" y="1507"/>
                </a:lnTo>
                <a:lnTo>
                  <a:pt x="49783" y="1005"/>
                </a:lnTo>
                <a:lnTo>
                  <a:pt x="48388" y="558"/>
                </a:lnTo>
                <a:lnTo>
                  <a:pt x="46993" y="279"/>
                </a:lnTo>
                <a:lnTo>
                  <a:pt x="45486" y="56"/>
                </a:lnTo>
                <a:lnTo>
                  <a:pt x="43979" y="0"/>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5" name="Shape 105"/>
          <p:cNvSpPr/>
          <p:nvPr/>
        </p:nvSpPr>
        <p:spPr>
          <a:xfrm>
            <a:off x="-77675" y="205976"/>
            <a:ext cx="802982" cy="313325"/>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6" name="Shape 106"/>
          <p:cNvSpPr/>
          <p:nvPr/>
        </p:nvSpPr>
        <p:spPr>
          <a:xfrm>
            <a:off x="0" y="3953694"/>
            <a:ext cx="9144000" cy="1178720"/>
          </a:xfrm>
          <a:custGeom>
            <a:pathLst>
              <a:path extrusionOk="0" h="36835" w="285750">
                <a:moveTo>
                  <a:pt x="280169" y="0"/>
                </a:moveTo>
                <a:lnTo>
                  <a:pt x="272802" y="4465"/>
                </a:lnTo>
                <a:lnTo>
                  <a:pt x="272802" y="23441"/>
                </a:lnTo>
                <a:lnTo>
                  <a:pt x="264988" y="23441"/>
                </a:lnTo>
                <a:lnTo>
                  <a:pt x="264988" y="12948"/>
                </a:lnTo>
                <a:lnTo>
                  <a:pt x="260524" y="12948"/>
                </a:lnTo>
                <a:lnTo>
                  <a:pt x="260524" y="6028"/>
                </a:lnTo>
                <a:lnTo>
                  <a:pt x="253157" y="6028"/>
                </a:lnTo>
                <a:lnTo>
                  <a:pt x="253157" y="19869"/>
                </a:lnTo>
                <a:lnTo>
                  <a:pt x="232395" y="15404"/>
                </a:lnTo>
                <a:lnTo>
                  <a:pt x="232395" y="7144"/>
                </a:lnTo>
                <a:lnTo>
                  <a:pt x="225698" y="7144"/>
                </a:lnTo>
                <a:lnTo>
                  <a:pt x="225698" y="19422"/>
                </a:lnTo>
                <a:lnTo>
                  <a:pt x="216098" y="19422"/>
                </a:lnTo>
                <a:lnTo>
                  <a:pt x="216098" y="9153"/>
                </a:lnTo>
                <a:lnTo>
                  <a:pt x="214313" y="9153"/>
                </a:lnTo>
                <a:lnTo>
                  <a:pt x="214313" y="8483"/>
                </a:lnTo>
                <a:lnTo>
                  <a:pt x="210071" y="8483"/>
                </a:lnTo>
                <a:lnTo>
                  <a:pt x="210071" y="9153"/>
                </a:lnTo>
                <a:lnTo>
                  <a:pt x="208731" y="9153"/>
                </a:lnTo>
                <a:lnTo>
                  <a:pt x="208731" y="18083"/>
                </a:lnTo>
                <a:lnTo>
                  <a:pt x="200695" y="18083"/>
                </a:lnTo>
                <a:lnTo>
                  <a:pt x="200695" y="6028"/>
                </a:lnTo>
                <a:lnTo>
                  <a:pt x="198462" y="6028"/>
                </a:lnTo>
                <a:lnTo>
                  <a:pt x="198351" y="5693"/>
                </a:lnTo>
                <a:lnTo>
                  <a:pt x="198239" y="5414"/>
                </a:lnTo>
                <a:lnTo>
                  <a:pt x="198072" y="5135"/>
                </a:lnTo>
                <a:lnTo>
                  <a:pt x="197848" y="4911"/>
                </a:lnTo>
                <a:lnTo>
                  <a:pt x="197625" y="4744"/>
                </a:lnTo>
                <a:lnTo>
                  <a:pt x="197346" y="4577"/>
                </a:lnTo>
                <a:lnTo>
                  <a:pt x="197011" y="4521"/>
                </a:lnTo>
                <a:lnTo>
                  <a:pt x="196676" y="4465"/>
                </a:lnTo>
                <a:lnTo>
                  <a:pt x="196342" y="4521"/>
                </a:lnTo>
                <a:lnTo>
                  <a:pt x="196007" y="4577"/>
                </a:lnTo>
                <a:lnTo>
                  <a:pt x="195728" y="4744"/>
                </a:lnTo>
                <a:lnTo>
                  <a:pt x="195504" y="4911"/>
                </a:lnTo>
                <a:lnTo>
                  <a:pt x="195281" y="5135"/>
                </a:lnTo>
                <a:lnTo>
                  <a:pt x="195114" y="5414"/>
                </a:lnTo>
                <a:lnTo>
                  <a:pt x="195002" y="5693"/>
                </a:lnTo>
                <a:lnTo>
                  <a:pt x="194890" y="6028"/>
                </a:lnTo>
                <a:lnTo>
                  <a:pt x="192881" y="6028"/>
                </a:lnTo>
                <a:lnTo>
                  <a:pt x="192881" y="14734"/>
                </a:lnTo>
                <a:lnTo>
                  <a:pt x="182166" y="14734"/>
                </a:lnTo>
                <a:lnTo>
                  <a:pt x="182166" y="19869"/>
                </a:lnTo>
                <a:lnTo>
                  <a:pt x="172789" y="19869"/>
                </a:lnTo>
                <a:lnTo>
                  <a:pt x="172789" y="14734"/>
                </a:lnTo>
                <a:lnTo>
                  <a:pt x="167432" y="12502"/>
                </a:lnTo>
                <a:lnTo>
                  <a:pt x="167432" y="16967"/>
                </a:lnTo>
                <a:lnTo>
                  <a:pt x="160511" y="16967"/>
                </a:lnTo>
                <a:lnTo>
                  <a:pt x="160511" y="8037"/>
                </a:lnTo>
                <a:lnTo>
                  <a:pt x="154260" y="8037"/>
                </a:lnTo>
                <a:lnTo>
                  <a:pt x="154260" y="6697"/>
                </a:lnTo>
                <a:lnTo>
                  <a:pt x="152251" y="6697"/>
                </a:lnTo>
                <a:lnTo>
                  <a:pt x="152251" y="8037"/>
                </a:lnTo>
                <a:lnTo>
                  <a:pt x="150912" y="8037"/>
                </a:lnTo>
                <a:lnTo>
                  <a:pt x="150912" y="21655"/>
                </a:lnTo>
                <a:lnTo>
                  <a:pt x="138410" y="21655"/>
                </a:lnTo>
                <a:lnTo>
                  <a:pt x="138410" y="8037"/>
                </a:lnTo>
                <a:lnTo>
                  <a:pt x="130597" y="8037"/>
                </a:lnTo>
                <a:lnTo>
                  <a:pt x="130597" y="18976"/>
                </a:lnTo>
                <a:lnTo>
                  <a:pt x="127695" y="18976"/>
                </a:lnTo>
                <a:lnTo>
                  <a:pt x="127695" y="11162"/>
                </a:lnTo>
                <a:lnTo>
                  <a:pt x="121890" y="11162"/>
                </a:lnTo>
                <a:lnTo>
                  <a:pt x="121890" y="18976"/>
                </a:lnTo>
                <a:lnTo>
                  <a:pt x="120774" y="18976"/>
                </a:lnTo>
                <a:lnTo>
                  <a:pt x="120774" y="20538"/>
                </a:lnTo>
                <a:lnTo>
                  <a:pt x="109165" y="20538"/>
                </a:lnTo>
                <a:lnTo>
                  <a:pt x="109165" y="12948"/>
                </a:lnTo>
                <a:lnTo>
                  <a:pt x="99343" y="12948"/>
                </a:lnTo>
                <a:lnTo>
                  <a:pt x="99343" y="11162"/>
                </a:lnTo>
                <a:lnTo>
                  <a:pt x="93762" y="11162"/>
                </a:lnTo>
                <a:lnTo>
                  <a:pt x="93762" y="22994"/>
                </a:lnTo>
                <a:lnTo>
                  <a:pt x="86841" y="22994"/>
                </a:lnTo>
                <a:lnTo>
                  <a:pt x="86841" y="14734"/>
                </a:lnTo>
                <a:lnTo>
                  <a:pt x="84386" y="14734"/>
                </a:lnTo>
                <a:lnTo>
                  <a:pt x="84386" y="12948"/>
                </a:lnTo>
                <a:lnTo>
                  <a:pt x="80144" y="12948"/>
                </a:lnTo>
                <a:lnTo>
                  <a:pt x="80144" y="14734"/>
                </a:lnTo>
                <a:lnTo>
                  <a:pt x="77465" y="14734"/>
                </a:lnTo>
                <a:lnTo>
                  <a:pt x="77465" y="21655"/>
                </a:lnTo>
                <a:lnTo>
                  <a:pt x="56927" y="21655"/>
                </a:lnTo>
                <a:lnTo>
                  <a:pt x="56927" y="16297"/>
                </a:lnTo>
                <a:lnTo>
                  <a:pt x="51346" y="16297"/>
                </a:lnTo>
                <a:lnTo>
                  <a:pt x="51346" y="8037"/>
                </a:lnTo>
                <a:lnTo>
                  <a:pt x="45318" y="10269"/>
                </a:lnTo>
                <a:lnTo>
                  <a:pt x="45318" y="27682"/>
                </a:lnTo>
                <a:lnTo>
                  <a:pt x="33710" y="27682"/>
                </a:lnTo>
                <a:lnTo>
                  <a:pt x="33710" y="11162"/>
                </a:lnTo>
                <a:lnTo>
                  <a:pt x="25673" y="11162"/>
                </a:lnTo>
                <a:lnTo>
                  <a:pt x="25673" y="21878"/>
                </a:lnTo>
                <a:lnTo>
                  <a:pt x="8037" y="21878"/>
                </a:lnTo>
                <a:lnTo>
                  <a:pt x="8037" y="16967"/>
                </a:lnTo>
                <a:lnTo>
                  <a:pt x="0" y="16967"/>
                </a:lnTo>
                <a:lnTo>
                  <a:pt x="0" y="36835"/>
                </a:lnTo>
                <a:lnTo>
                  <a:pt x="285750" y="36835"/>
                </a:lnTo>
                <a:lnTo>
                  <a:pt x="285750" y="16743"/>
                </a:lnTo>
                <a:lnTo>
                  <a:pt x="280169" y="16743"/>
                </a:lnTo>
                <a:lnTo>
                  <a:pt x="280169" y="0"/>
                </a:lnTo>
                <a:close/>
              </a:path>
            </a:pathLst>
          </a:custGeom>
          <a:solidFill>
            <a:srgbClr val="1C4587">
              <a:alpha val="2346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7" name="Shape 107"/>
          <p:cNvSpPr/>
          <p:nvPr/>
        </p:nvSpPr>
        <p:spPr>
          <a:xfrm>
            <a:off x="35712" y="4025118"/>
            <a:ext cx="9072576" cy="1107296"/>
          </a:xfrm>
          <a:custGeom>
            <a:pathLst>
              <a:path extrusionOk="0" h="34603" w="283518">
                <a:moveTo>
                  <a:pt x="110059" y="1"/>
                </a:moveTo>
                <a:lnTo>
                  <a:pt x="110059" y="2010"/>
                </a:lnTo>
                <a:lnTo>
                  <a:pt x="108273" y="2010"/>
                </a:lnTo>
                <a:lnTo>
                  <a:pt x="108273" y="5135"/>
                </a:lnTo>
                <a:lnTo>
                  <a:pt x="105817" y="5135"/>
                </a:lnTo>
                <a:lnTo>
                  <a:pt x="105817" y="29245"/>
                </a:lnTo>
                <a:lnTo>
                  <a:pt x="100236" y="29245"/>
                </a:lnTo>
                <a:lnTo>
                  <a:pt x="100236" y="16297"/>
                </a:lnTo>
                <a:lnTo>
                  <a:pt x="90413" y="16297"/>
                </a:lnTo>
                <a:lnTo>
                  <a:pt x="90413" y="26622"/>
                </a:lnTo>
                <a:lnTo>
                  <a:pt x="83046" y="29859"/>
                </a:lnTo>
                <a:lnTo>
                  <a:pt x="83046" y="22771"/>
                </a:lnTo>
                <a:lnTo>
                  <a:pt x="80144" y="22771"/>
                </a:lnTo>
                <a:lnTo>
                  <a:pt x="80144" y="29245"/>
                </a:lnTo>
                <a:lnTo>
                  <a:pt x="73224" y="29245"/>
                </a:lnTo>
                <a:lnTo>
                  <a:pt x="73224" y="24557"/>
                </a:lnTo>
                <a:lnTo>
                  <a:pt x="69429" y="24557"/>
                </a:lnTo>
                <a:lnTo>
                  <a:pt x="69429" y="11386"/>
                </a:lnTo>
                <a:lnTo>
                  <a:pt x="59159" y="13228"/>
                </a:lnTo>
                <a:lnTo>
                  <a:pt x="59159" y="24557"/>
                </a:lnTo>
                <a:lnTo>
                  <a:pt x="53355" y="24557"/>
                </a:lnTo>
                <a:lnTo>
                  <a:pt x="53355" y="29245"/>
                </a:lnTo>
                <a:lnTo>
                  <a:pt x="45765" y="29245"/>
                </a:lnTo>
                <a:lnTo>
                  <a:pt x="45765" y="13842"/>
                </a:lnTo>
                <a:lnTo>
                  <a:pt x="41747" y="13842"/>
                </a:lnTo>
                <a:lnTo>
                  <a:pt x="41747" y="5135"/>
                </a:lnTo>
                <a:lnTo>
                  <a:pt x="28352" y="5135"/>
                </a:lnTo>
                <a:lnTo>
                  <a:pt x="28352" y="25450"/>
                </a:lnTo>
                <a:lnTo>
                  <a:pt x="20762" y="25450"/>
                </a:lnTo>
                <a:lnTo>
                  <a:pt x="20762" y="16297"/>
                </a:lnTo>
                <a:lnTo>
                  <a:pt x="19311" y="16297"/>
                </a:lnTo>
                <a:lnTo>
                  <a:pt x="19143" y="15348"/>
                </a:lnTo>
                <a:lnTo>
                  <a:pt x="19032" y="14902"/>
                </a:lnTo>
                <a:lnTo>
                  <a:pt x="18864" y="14511"/>
                </a:lnTo>
                <a:lnTo>
                  <a:pt x="18585" y="14121"/>
                </a:lnTo>
                <a:lnTo>
                  <a:pt x="18306" y="13786"/>
                </a:lnTo>
                <a:lnTo>
                  <a:pt x="17915" y="13507"/>
                </a:lnTo>
                <a:lnTo>
                  <a:pt x="17525" y="13339"/>
                </a:lnTo>
                <a:lnTo>
                  <a:pt x="17078" y="13228"/>
                </a:lnTo>
                <a:lnTo>
                  <a:pt x="16632" y="13172"/>
                </a:lnTo>
                <a:lnTo>
                  <a:pt x="16185" y="13228"/>
                </a:lnTo>
                <a:lnTo>
                  <a:pt x="15739" y="13339"/>
                </a:lnTo>
                <a:lnTo>
                  <a:pt x="15348" y="13507"/>
                </a:lnTo>
                <a:lnTo>
                  <a:pt x="14957" y="13786"/>
                </a:lnTo>
                <a:lnTo>
                  <a:pt x="14678" y="14121"/>
                </a:lnTo>
                <a:lnTo>
                  <a:pt x="14399" y="14511"/>
                </a:lnTo>
                <a:lnTo>
                  <a:pt x="14232" y="14902"/>
                </a:lnTo>
                <a:lnTo>
                  <a:pt x="14120" y="15348"/>
                </a:lnTo>
                <a:lnTo>
                  <a:pt x="13953" y="16297"/>
                </a:lnTo>
                <a:lnTo>
                  <a:pt x="12502" y="16297"/>
                </a:lnTo>
                <a:lnTo>
                  <a:pt x="12502" y="21153"/>
                </a:lnTo>
                <a:lnTo>
                  <a:pt x="4242" y="23385"/>
                </a:lnTo>
                <a:lnTo>
                  <a:pt x="4242" y="29245"/>
                </a:lnTo>
                <a:lnTo>
                  <a:pt x="0" y="29245"/>
                </a:lnTo>
                <a:lnTo>
                  <a:pt x="0" y="34603"/>
                </a:lnTo>
                <a:lnTo>
                  <a:pt x="283518" y="34603"/>
                </a:lnTo>
                <a:lnTo>
                  <a:pt x="283518" y="25450"/>
                </a:lnTo>
                <a:lnTo>
                  <a:pt x="275258" y="25450"/>
                </a:lnTo>
                <a:lnTo>
                  <a:pt x="275258" y="11163"/>
                </a:lnTo>
                <a:lnTo>
                  <a:pt x="268114" y="11163"/>
                </a:lnTo>
                <a:lnTo>
                  <a:pt x="268114" y="19423"/>
                </a:lnTo>
                <a:lnTo>
                  <a:pt x="255389" y="19423"/>
                </a:lnTo>
                <a:lnTo>
                  <a:pt x="255389" y="29245"/>
                </a:lnTo>
                <a:lnTo>
                  <a:pt x="247576" y="29245"/>
                </a:lnTo>
                <a:lnTo>
                  <a:pt x="247576" y="5135"/>
                </a:lnTo>
                <a:lnTo>
                  <a:pt x="244450" y="5135"/>
                </a:lnTo>
                <a:lnTo>
                  <a:pt x="244450" y="4075"/>
                </a:lnTo>
                <a:lnTo>
                  <a:pt x="244339" y="3405"/>
                </a:lnTo>
                <a:lnTo>
                  <a:pt x="244171" y="2791"/>
                </a:lnTo>
                <a:lnTo>
                  <a:pt x="243892" y="2289"/>
                </a:lnTo>
                <a:lnTo>
                  <a:pt x="243502" y="1787"/>
                </a:lnTo>
                <a:lnTo>
                  <a:pt x="242999" y="1452"/>
                </a:lnTo>
                <a:lnTo>
                  <a:pt x="242441" y="1117"/>
                </a:lnTo>
                <a:lnTo>
                  <a:pt x="241883" y="949"/>
                </a:lnTo>
                <a:lnTo>
                  <a:pt x="241213" y="894"/>
                </a:lnTo>
                <a:lnTo>
                  <a:pt x="240544" y="949"/>
                </a:lnTo>
                <a:lnTo>
                  <a:pt x="239986" y="1117"/>
                </a:lnTo>
                <a:lnTo>
                  <a:pt x="239427" y="1452"/>
                </a:lnTo>
                <a:lnTo>
                  <a:pt x="238925" y="1787"/>
                </a:lnTo>
                <a:lnTo>
                  <a:pt x="238534" y="2289"/>
                </a:lnTo>
                <a:lnTo>
                  <a:pt x="238255" y="2791"/>
                </a:lnTo>
                <a:lnTo>
                  <a:pt x="238088" y="3405"/>
                </a:lnTo>
                <a:lnTo>
                  <a:pt x="237976" y="4075"/>
                </a:lnTo>
                <a:lnTo>
                  <a:pt x="237976" y="5135"/>
                </a:lnTo>
                <a:lnTo>
                  <a:pt x="235074" y="5135"/>
                </a:lnTo>
                <a:lnTo>
                  <a:pt x="235074" y="21878"/>
                </a:lnTo>
                <a:lnTo>
                  <a:pt x="226368" y="30864"/>
                </a:lnTo>
                <a:lnTo>
                  <a:pt x="226368" y="894"/>
                </a:lnTo>
                <a:lnTo>
                  <a:pt x="221010" y="5637"/>
                </a:lnTo>
                <a:lnTo>
                  <a:pt x="221010" y="21432"/>
                </a:lnTo>
                <a:lnTo>
                  <a:pt x="216322" y="21432"/>
                </a:lnTo>
                <a:lnTo>
                  <a:pt x="216322" y="13842"/>
                </a:lnTo>
                <a:lnTo>
                  <a:pt x="204490" y="13842"/>
                </a:lnTo>
                <a:lnTo>
                  <a:pt x="204490" y="29245"/>
                </a:lnTo>
                <a:lnTo>
                  <a:pt x="195114" y="29245"/>
                </a:lnTo>
                <a:lnTo>
                  <a:pt x="195114" y="11163"/>
                </a:lnTo>
                <a:lnTo>
                  <a:pt x="185961" y="11163"/>
                </a:lnTo>
                <a:lnTo>
                  <a:pt x="185961" y="29245"/>
                </a:lnTo>
                <a:lnTo>
                  <a:pt x="177255" y="29245"/>
                </a:lnTo>
                <a:lnTo>
                  <a:pt x="177255" y="16297"/>
                </a:lnTo>
                <a:lnTo>
                  <a:pt x="174799" y="16297"/>
                </a:lnTo>
                <a:lnTo>
                  <a:pt x="174799" y="29692"/>
                </a:lnTo>
                <a:lnTo>
                  <a:pt x="166316" y="26678"/>
                </a:lnTo>
                <a:lnTo>
                  <a:pt x="166316" y="19423"/>
                </a:lnTo>
                <a:lnTo>
                  <a:pt x="163190" y="19423"/>
                </a:lnTo>
                <a:lnTo>
                  <a:pt x="163190" y="11832"/>
                </a:lnTo>
                <a:lnTo>
                  <a:pt x="155600" y="11832"/>
                </a:lnTo>
                <a:lnTo>
                  <a:pt x="155600" y="19423"/>
                </a:lnTo>
                <a:lnTo>
                  <a:pt x="144884" y="19423"/>
                </a:lnTo>
                <a:lnTo>
                  <a:pt x="144884" y="15293"/>
                </a:lnTo>
                <a:lnTo>
                  <a:pt x="134615" y="11609"/>
                </a:lnTo>
                <a:lnTo>
                  <a:pt x="134615" y="23664"/>
                </a:lnTo>
                <a:lnTo>
                  <a:pt x="123900" y="23664"/>
                </a:lnTo>
                <a:lnTo>
                  <a:pt x="123900" y="13842"/>
                </a:lnTo>
                <a:lnTo>
                  <a:pt x="117426" y="13842"/>
                </a:lnTo>
                <a:lnTo>
                  <a:pt x="117426" y="5135"/>
                </a:lnTo>
                <a:lnTo>
                  <a:pt x="114523" y="5135"/>
                </a:lnTo>
                <a:lnTo>
                  <a:pt x="114523" y="2010"/>
                </a:lnTo>
                <a:lnTo>
                  <a:pt x="112738" y="2010"/>
                </a:lnTo>
                <a:lnTo>
                  <a:pt x="112738" y="1"/>
                </a:lnTo>
                <a:close/>
              </a:path>
            </a:pathLst>
          </a:custGeom>
          <a:solidFill>
            <a:srgbClr val="3D85C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8" name="Shape 108"/>
          <p:cNvSpPr/>
          <p:nvPr/>
        </p:nvSpPr>
        <p:spPr>
          <a:xfrm>
            <a:off x="0" y="3886185"/>
            <a:ext cx="9144000" cy="1257312"/>
          </a:xfrm>
          <a:custGeom>
            <a:pathLst>
              <a:path extrusionOk="0" h="39291" w="285750">
                <a:moveTo>
                  <a:pt x="241381" y="11832"/>
                </a:moveTo>
                <a:lnTo>
                  <a:pt x="241381" y="15348"/>
                </a:lnTo>
                <a:lnTo>
                  <a:pt x="239762" y="15348"/>
                </a:lnTo>
                <a:lnTo>
                  <a:pt x="239762" y="11832"/>
                </a:lnTo>
                <a:close/>
                <a:moveTo>
                  <a:pt x="244450" y="11832"/>
                </a:moveTo>
                <a:lnTo>
                  <a:pt x="244450" y="15348"/>
                </a:lnTo>
                <a:lnTo>
                  <a:pt x="242832" y="15348"/>
                </a:lnTo>
                <a:lnTo>
                  <a:pt x="242832" y="11832"/>
                </a:lnTo>
                <a:close/>
                <a:moveTo>
                  <a:pt x="226591" y="8484"/>
                </a:moveTo>
                <a:lnTo>
                  <a:pt x="226591" y="17190"/>
                </a:lnTo>
                <a:lnTo>
                  <a:pt x="225698" y="17190"/>
                </a:lnTo>
                <a:lnTo>
                  <a:pt x="225698" y="9600"/>
                </a:lnTo>
                <a:lnTo>
                  <a:pt x="226591" y="8484"/>
                </a:lnTo>
                <a:close/>
                <a:moveTo>
                  <a:pt x="241381" y="17134"/>
                </a:moveTo>
                <a:lnTo>
                  <a:pt x="241381" y="20650"/>
                </a:lnTo>
                <a:lnTo>
                  <a:pt x="239762" y="20650"/>
                </a:lnTo>
                <a:lnTo>
                  <a:pt x="239762" y="17134"/>
                </a:lnTo>
                <a:close/>
                <a:moveTo>
                  <a:pt x="244450" y="17134"/>
                </a:moveTo>
                <a:lnTo>
                  <a:pt x="244450" y="20650"/>
                </a:lnTo>
                <a:lnTo>
                  <a:pt x="242832" y="20650"/>
                </a:lnTo>
                <a:lnTo>
                  <a:pt x="242832" y="17134"/>
                </a:lnTo>
                <a:close/>
                <a:moveTo>
                  <a:pt x="194221" y="17860"/>
                </a:moveTo>
                <a:lnTo>
                  <a:pt x="194221" y="21320"/>
                </a:lnTo>
                <a:lnTo>
                  <a:pt x="192212" y="21320"/>
                </a:lnTo>
                <a:lnTo>
                  <a:pt x="192212" y="17860"/>
                </a:lnTo>
                <a:close/>
                <a:moveTo>
                  <a:pt x="216098" y="20762"/>
                </a:moveTo>
                <a:lnTo>
                  <a:pt x="216098" y="21822"/>
                </a:lnTo>
                <a:lnTo>
                  <a:pt x="207169" y="21822"/>
                </a:lnTo>
                <a:lnTo>
                  <a:pt x="207169" y="20762"/>
                </a:lnTo>
                <a:close/>
                <a:moveTo>
                  <a:pt x="64517" y="19869"/>
                </a:moveTo>
                <a:lnTo>
                  <a:pt x="64517" y="21878"/>
                </a:lnTo>
                <a:lnTo>
                  <a:pt x="62508" y="21878"/>
                </a:lnTo>
                <a:lnTo>
                  <a:pt x="62508" y="19869"/>
                </a:lnTo>
                <a:close/>
                <a:moveTo>
                  <a:pt x="68312" y="19869"/>
                </a:moveTo>
                <a:lnTo>
                  <a:pt x="68312" y="21878"/>
                </a:lnTo>
                <a:lnTo>
                  <a:pt x="66303" y="21878"/>
                </a:lnTo>
                <a:lnTo>
                  <a:pt x="66303" y="19869"/>
                </a:lnTo>
                <a:close/>
                <a:moveTo>
                  <a:pt x="45318" y="21208"/>
                </a:moveTo>
                <a:lnTo>
                  <a:pt x="45318" y="22213"/>
                </a:lnTo>
                <a:lnTo>
                  <a:pt x="40853" y="22213"/>
                </a:lnTo>
                <a:lnTo>
                  <a:pt x="40853" y="21208"/>
                </a:lnTo>
                <a:close/>
                <a:moveTo>
                  <a:pt x="138522" y="19423"/>
                </a:moveTo>
                <a:lnTo>
                  <a:pt x="138857" y="19478"/>
                </a:lnTo>
                <a:lnTo>
                  <a:pt x="139192" y="19534"/>
                </a:lnTo>
                <a:lnTo>
                  <a:pt x="139471" y="19702"/>
                </a:lnTo>
                <a:lnTo>
                  <a:pt x="139694" y="19925"/>
                </a:lnTo>
                <a:lnTo>
                  <a:pt x="139917" y="20148"/>
                </a:lnTo>
                <a:lnTo>
                  <a:pt x="140084" y="20427"/>
                </a:lnTo>
                <a:lnTo>
                  <a:pt x="140140" y="20762"/>
                </a:lnTo>
                <a:lnTo>
                  <a:pt x="140196" y="21097"/>
                </a:lnTo>
                <a:lnTo>
                  <a:pt x="140140" y="21432"/>
                </a:lnTo>
                <a:lnTo>
                  <a:pt x="140084" y="21767"/>
                </a:lnTo>
                <a:lnTo>
                  <a:pt x="139917" y="22046"/>
                </a:lnTo>
                <a:lnTo>
                  <a:pt x="139694" y="22269"/>
                </a:lnTo>
                <a:lnTo>
                  <a:pt x="139471" y="22492"/>
                </a:lnTo>
                <a:lnTo>
                  <a:pt x="139192" y="22660"/>
                </a:lnTo>
                <a:lnTo>
                  <a:pt x="138857" y="22715"/>
                </a:lnTo>
                <a:lnTo>
                  <a:pt x="138522" y="22771"/>
                </a:lnTo>
                <a:lnTo>
                  <a:pt x="138187" y="22715"/>
                </a:lnTo>
                <a:lnTo>
                  <a:pt x="137852" y="22660"/>
                </a:lnTo>
                <a:lnTo>
                  <a:pt x="137573" y="22492"/>
                </a:lnTo>
                <a:lnTo>
                  <a:pt x="137350" y="22269"/>
                </a:lnTo>
                <a:lnTo>
                  <a:pt x="137127" y="22046"/>
                </a:lnTo>
                <a:lnTo>
                  <a:pt x="136959" y="21767"/>
                </a:lnTo>
                <a:lnTo>
                  <a:pt x="136903" y="21432"/>
                </a:lnTo>
                <a:lnTo>
                  <a:pt x="136847" y="21097"/>
                </a:lnTo>
                <a:lnTo>
                  <a:pt x="136903" y="20762"/>
                </a:lnTo>
                <a:lnTo>
                  <a:pt x="136959" y="20427"/>
                </a:lnTo>
                <a:lnTo>
                  <a:pt x="137127" y="20148"/>
                </a:lnTo>
                <a:lnTo>
                  <a:pt x="137350" y="19925"/>
                </a:lnTo>
                <a:lnTo>
                  <a:pt x="137573" y="19702"/>
                </a:lnTo>
                <a:lnTo>
                  <a:pt x="137852" y="19534"/>
                </a:lnTo>
                <a:lnTo>
                  <a:pt x="138187" y="19478"/>
                </a:lnTo>
                <a:lnTo>
                  <a:pt x="138522" y="19423"/>
                </a:lnTo>
                <a:close/>
                <a:moveTo>
                  <a:pt x="64517" y="22883"/>
                </a:moveTo>
                <a:lnTo>
                  <a:pt x="64517" y="24892"/>
                </a:lnTo>
                <a:lnTo>
                  <a:pt x="62508" y="24892"/>
                </a:lnTo>
                <a:lnTo>
                  <a:pt x="62508" y="22883"/>
                </a:lnTo>
                <a:close/>
                <a:moveTo>
                  <a:pt x="68312" y="22883"/>
                </a:moveTo>
                <a:lnTo>
                  <a:pt x="68312" y="24892"/>
                </a:lnTo>
                <a:lnTo>
                  <a:pt x="66303" y="24892"/>
                </a:lnTo>
                <a:lnTo>
                  <a:pt x="66303" y="22883"/>
                </a:lnTo>
                <a:close/>
                <a:moveTo>
                  <a:pt x="216098" y="24334"/>
                </a:moveTo>
                <a:lnTo>
                  <a:pt x="216098" y="25450"/>
                </a:lnTo>
                <a:lnTo>
                  <a:pt x="207169" y="25450"/>
                </a:lnTo>
                <a:lnTo>
                  <a:pt x="207169" y="24334"/>
                </a:lnTo>
                <a:close/>
                <a:moveTo>
                  <a:pt x="45318" y="24501"/>
                </a:moveTo>
                <a:lnTo>
                  <a:pt x="45318" y="25506"/>
                </a:lnTo>
                <a:lnTo>
                  <a:pt x="40853" y="25506"/>
                </a:lnTo>
                <a:lnTo>
                  <a:pt x="40853" y="24501"/>
                </a:lnTo>
                <a:close/>
                <a:moveTo>
                  <a:pt x="241381" y="22380"/>
                </a:moveTo>
                <a:lnTo>
                  <a:pt x="241381" y="25897"/>
                </a:lnTo>
                <a:lnTo>
                  <a:pt x="239762" y="25897"/>
                </a:lnTo>
                <a:lnTo>
                  <a:pt x="239762" y="22380"/>
                </a:lnTo>
                <a:close/>
                <a:moveTo>
                  <a:pt x="244450" y="22380"/>
                </a:moveTo>
                <a:lnTo>
                  <a:pt x="244450" y="25897"/>
                </a:lnTo>
                <a:lnTo>
                  <a:pt x="242832" y="25897"/>
                </a:lnTo>
                <a:lnTo>
                  <a:pt x="242832" y="22380"/>
                </a:lnTo>
                <a:close/>
                <a:moveTo>
                  <a:pt x="194221" y="23106"/>
                </a:moveTo>
                <a:lnTo>
                  <a:pt x="194221" y="26566"/>
                </a:lnTo>
                <a:lnTo>
                  <a:pt x="192212" y="26566"/>
                </a:lnTo>
                <a:lnTo>
                  <a:pt x="192212" y="23106"/>
                </a:lnTo>
                <a:close/>
                <a:moveTo>
                  <a:pt x="64517" y="25897"/>
                </a:moveTo>
                <a:lnTo>
                  <a:pt x="64517" y="27906"/>
                </a:lnTo>
                <a:lnTo>
                  <a:pt x="62508" y="27906"/>
                </a:lnTo>
                <a:lnTo>
                  <a:pt x="62508" y="25897"/>
                </a:lnTo>
                <a:close/>
                <a:moveTo>
                  <a:pt x="68312" y="25897"/>
                </a:moveTo>
                <a:lnTo>
                  <a:pt x="68312" y="27906"/>
                </a:lnTo>
                <a:lnTo>
                  <a:pt x="66303" y="27906"/>
                </a:lnTo>
                <a:lnTo>
                  <a:pt x="66303" y="25897"/>
                </a:lnTo>
                <a:close/>
                <a:moveTo>
                  <a:pt x="45318" y="27850"/>
                </a:moveTo>
                <a:lnTo>
                  <a:pt x="45318" y="28854"/>
                </a:lnTo>
                <a:lnTo>
                  <a:pt x="40853" y="28854"/>
                </a:lnTo>
                <a:lnTo>
                  <a:pt x="40853" y="27850"/>
                </a:lnTo>
                <a:close/>
                <a:moveTo>
                  <a:pt x="216098" y="27906"/>
                </a:moveTo>
                <a:lnTo>
                  <a:pt x="216098" y="29022"/>
                </a:lnTo>
                <a:lnTo>
                  <a:pt x="207169" y="29022"/>
                </a:lnTo>
                <a:lnTo>
                  <a:pt x="207169" y="27906"/>
                </a:lnTo>
                <a:close/>
                <a:moveTo>
                  <a:pt x="82767" y="28352"/>
                </a:moveTo>
                <a:lnTo>
                  <a:pt x="82934" y="28408"/>
                </a:lnTo>
                <a:lnTo>
                  <a:pt x="83214" y="28631"/>
                </a:lnTo>
                <a:lnTo>
                  <a:pt x="83437" y="28910"/>
                </a:lnTo>
                <a:lnTo>
                  <a:pt x="83493" y="29078"/>
                </a:lnTo>
                <a:lnTo>
                  <a:pt x="83493" y="29245"/>
                </a:lnTo>
                <a:lnTo>
                  <a:pt x="83493" y="29413"/>
                </a:lnTo>
                <a:lnTo>
                  <a:pt x="83437" y="29580"/>
                </a:lnTo>
                <a:lnTo>
                  <a:pt x="83214" y="29859"/>
                </a:lnTo>
                <a:lnTo>
                  <a:pt x="82934" y="30082"/>
                </a:lnTo>
                <a:lnTo>
                  <a:pt x="82767" y="30138"/>
                </a:lnTo>
                <a:lnTo>
                  <a:pt x="82432" y="30138"/>
                </a:lnTo>
                <a:lnTo>
                  <a:pt x="82265" y="30082"/>
                </a:lnTo>
                <a:lnTo>
                  <a:pt x="81986" y="29859"/>
                </a:lnTo>
                <a:lnTo>
                  <a:pt x="81762" y="29580"/>
                </a:lnTo>
                <a:lnTo>
                  <a:pt x="81707" y="29413"/>
                </a:lnTo>
                <a:lnTo>
                  <a:pt x="81707" y="29245"/>
                </a:lnTo>
                <a:lnTo>
                  <a:pt x="81707" y="29078"/>
                </a:lnTo>
                <a:lnTo>
                  <a:pt x="81762" y="28910"/>
                </a:lnTo>
                <a:lnTo>
                  <a:pt x="81986" y="28631"/>
                </a:lnTo>
                <a:lnTo>
                  <a:pt x="82265" y="28408"/>
                </a:lnTo>
                <a:lnTo>
                  <a:pt x="82432" y="28352"/>
                </a:lnTo>
                <a:close/>
                <a:moveTo>
                  <a:pt x="45318" y="31143"/>
                </a:moveTo>
                <a:lnTo>
                  <a:pt x="45318" y="32147"/>
                </a:lnTo>
                <a:lnTo>
                  <a:pt x="40853" y="32147"/>
                </a:lnTo>
                <a:lnTo>
                  <a:pt x="40853" y="31143"/>
                </a:lnTo>
                <a:close/>
                <a:moveTo>
                  <a:pt x="8037" y="28352"/>
                </a:moveTo>
                <a:lnTo>
                  <a:pt x="8037" y="32594"/>
                </a:lnTo>
                <a:lnTo>
                  <a:pt x="6028" y="32594"/>
                </a:lnTo>
                <a:lnTo>
                  <a:pt x="6028" y="28352"/>
                </a:lnTo>
                <a:close/>
                <a:moveTo>
                  <a:pt x="216098" y="31533"/>
                </a:moveTo>
                <a:lnTo>
                  <a:pt x="216098" y="32594"/>
                </a:lnTo>
                <a:lnTo>
                  <a:pt x="207169" y="32594"/>
                </a:lnTo>
                <a:lnTo>
                  <a:pt x="207169" y="31533"/>
                </a:lnTo>
                <a:close/>
                <a:moveTo>
                  <a:pt x="82767" y="31924"/>
                </a:moveTo>
                <a:lnTo>
                  <a:pt x="82934" y="31980"/>
                </a:lnTo>
                <a:lnTo>
                  <a:pt x="83214" y="32203"/>
                </a:lnTo>
                <a:lnTo>
                  <a:pt x="83437" y="32482"/>
                </a:lnTo>
                <a:lnTo>
                  <a:pt x="83493" y="32650"/>
                </a:lnTo>
                <a:lnTo>
                  <a:pt x="83493" y="32817"/>
                </a:lnTo>
                <a:lnTo>
                  <a:pt x="83493" y="32984"/>
                </a:lnTo>
                <a:lnTo>
                  <a:pt x="83437" y="33152"/>
                </a:lnTo>
                <a:lnTo>
                  <a:pt x="83214" y="33431"/>
                </a:lnTo>
                <a:lnTo>
                  <a:pt x="82934" y="33654"/>
                </a:lnTo>
                <a:lnTo>
                  <a:pt x="82767" y="33710"/>
                </a:lnTo>
                <a:lnTo>
                  <a:pt x="82432" y="33710"/>
                </a:lnTo>
                <a:lnTo>
                  <a:pt x="82265" y="33654"/>
                </a:lnTo>
                <a:lnTo>
                  <a:pt x="81986" y="33431"/>
                </a:lnTo>
                <a:lnTo>
                  <a:pt x="81762" y="33152"/>
                </a:lnTo>
                <a:lnTo>
                  <a:pt x="81707" y="32984"/>
                </a:lnTo>
                <a:lnTo>
                  <a:pt x="81707" y="32817"/>
                </a:lnTo>
                <a:lnTo>
                  <a:pt x="81707" y="32650"/>
                </a:lnTo>
                <a:lnTo>
                  <a:pt x="81762" y="32482"/>
                </a:lnTo>
                <a:lnTo>
                  <a:pt x="81986" y="32203"/>
                </a:lnTo>
                <a:lnTo>
                  <a:pt x="82265" y="31980"/>
                </a:lnTo>
                <a:lnTo>
                  <a:pt x="82432" y="31924"/>
                </a:lnTo>
                <a:close/>
                <a:moveTo>
                  <a:pt x="109835" y="11609"/>
                </a:moveTo>
                <a:lnTo>
                  <a:pt x="109835" y="34603"/>
                </a:lnTo>
                <a:lnTo>
                  <a:pt x="109165" y="34603"/>
                </a:lnTo>
                <a:lnTo>
                  <a:pt x="109165" y="11609"/>
                </a:lnTo>
                <a:close/>
                <a:moveTo>
                  <a:pt x="112068" y="11609"/>
                </a:moveTo>
                <a:lnTo>
                  <a:pt x="112068" y="34603"/>
                </a:lnTo>
                <a:lnTo>
                  <a:pt x="111398" y="34603"/>
                </a:lnTo>
                <a:lnTo>
                  <a:pt x="111398" y="11609"/>
                </a:lnTo>
                <a:close/>
                <a:moveTo>
                  <a:pt x="114300" y="11609"/>
                </a:moveTo>
                <a:lnTo>
                  <a:pt x="114300" y="34603"/>
                </a:lnTo>
                <a:lnTo>
                  <a:pt x="113630" y="34603"/>
                </a:lnTo>
                <a:lnTo>
                  <a:pt x="113630" y="11609"/>
                </a:lnTo>
                <a:close/>
                <a:moveTo>
                  <a:pt x="116532" y="11609"/>
                </a:moveTo>
                <a:lnTo>
                  <a:pt x="116532" y="34603"/>
                </a:lnTo>
                <a:lnTo>
                  <a:pt x="115863" y="34603"/>
                </a:lnTo>
                <a:lnTo>
                  <a:pt x="115863" y="11609"/>
                </a:lnTo>
                <a:close/>
                <a:moveTo>
                  <a:pt x="45318" y="34491"/>
                </a:moveTo>
                <a:lnTo>
                  <a:pt x="45318" y="35496"/>
                </a:lnTo>
                <a:lnTo>
                  <a:pt x="40853" y="35496"/>
                </a:lnTo>
                <a:lnTo>
                  <a:pt x="40853" y="34491"/>
                </a:lnTo>
                <a:close/>
                <a:moveTo>
                  <a:pt x="112291" y="1"/>
                </a:moveTo>
                <a:lnTo>
                  <a:pt x="112291" y="3572"/>
                </a:lnTo>
                <a:lnTo>
                  <a:pt x="110058" y="3572"/>
                </a:lnTo>
                <a:lnTo>
                  <a:pt x="110058" y="5582"/>
                </a:lnTo>
                <a:lnTo>
                  <a:pt x="108272" y="5582"/>
                </a:lnTo>
                <a:lnTo>
                  <a:pt x="108272" y="8707"/>
                </a:lnTo>
                <a:lnTo>
                  <a:pt x="105817" y="8707"/>
                </a:lnTo>
                <a:lnTo>
                  <a:pt x="105817" y="32817"/>
                </a:lnTo>
                <a:lnTo>
                  <a:pt x="102468" y="32817"/>
                </a:lnTo>
                <a:lnTo>
                  <a:pt x="102468" y="19869"/>
                </a:lnTo>
                <a:lnTo>
                  <a:pt x="90413" y="19869"/>
                </a:lnTo>
                <a:lnTo>
                  <a:pt x="90413" y="30585"/>
                </a:lnTo>
                <a:lnTo>
                  <a:pt x="85279" y="32817"/>
                </a:lnTo>
                <a:lnTo>
                  <a:pt x="85279" y="26343"/>
                </a:lnTo>
                <a:lnTo>
                  <a:pt x="80144" y="26343"/>
                </a:lnTo>
                <a:lnTo>
                  <a:pt x="80144" y="32817"/>
                </a:lnTo>
                <a:lnTo>
                  <a:pt x="75456" y="32817"/>
                </a:lnTo>
                <a:lnTo>
                  <a:pt x="75456" y="28129"/>
                </a:lnTo>
                <a:lnTo>
                  <a:pt x="71661" y="28129"/>
                </a:lnTo>
                <a:lnTo>
                  <a:pt x="71661" y="14734"/>
                </a:lnTo>
                <a:lnTo>
                  <a:pt x="59159" y="16967"/>
                </a:lnTo>
                <a:lnTo>
                  <a:pt x="59159" y="28129"/>
                </a:lnTo>
                <a:lnTo>
                  <a:pt x="53355" y="28129"/>
                </a:lnTo>
                <a:lnTo>
                  <a:pt x="53355" y="32817"/>
                </a:lnTo>
                <a:lnTo>
                  <a:pt x="47997" y="32817"/>
                </a:lnTo>
                <a:lnTo>
                  <a:pt x="47997" y="17413"/>
                </a:lnTo>
                <a:lnTo>
                  <a:pt x="43979" y="17413"/>
                </a:lnTo>
                <a:lnTo>
                  <a:pt x="43979" y="8707"/>
                </a:lnTo>
                <a:lnTo>
                  <a:pt x="34603" y="8707"/>
                </a:lnTo>
                <a:lnTo>
                  <a:pt x="34603" y="5582"/>
                </a:lnTo>
                <a:lnTo>
                  <a:pt x="30584" y="5582"/>
                </a:lnTo>
                <a:lnTo>
                  <a:pt x="30584" y="8707"/>
                </a:lnTo>
                <a:lnTo>
                  <a:pt x="28352" y="8707"/>
                </a:lnTo>
                <a:lnTo>
                  <a:pt x="28352" y="29022"/>
                </a:lnTo>
                <a:lnTo>
                  <a:pt x="22994" y="29022"/>
                </a:lnTo>
                <a:lnTo>
                  <a:pt x="22994" y="19869"/>
                </a:lnTo>
                <a:lnTo>
                  <a:pt x="21375" y="19869"/>
                </a:lnTo>
                <a:lnTo>
                  <a:pt x="21208" y="19199"/>
                </a:lnTo>
                <a:lnTo>
                  <a:pt x="20985" y="18641"/>
                </a:lnTo>
                <a:lnTo>
                  <a:pt x="20594" y="18083"/>
                </a:lnTo>
                <a:lnTo>
                  <a:pt x="20148" y="17637"/>
                </a:lnTo>
                <a:lnTo>
                  <a:pt x="19645" y="17246"/>
                </a:lnTo>
                <a:lnTo>
                  <a:pt x="19031" y="16967"/>
                </a:lnTo>
                <a:lnTo>
                  <a:pt x="18417" y="16799"/>
                </a:lnTo>
                <a:lnTo>
                  <a:pt x="17748" y="16744"/>
                </a:lnTo>
                <a:lnTo>
                  <a:pt x="17078" y="16799"/>
                </a:lnTo>
                <a:lnTo>
                  <a:pt x="16464" y="16967"/>
                </a:lnTo>
                <a:lnTo>
                  <a:pt x="15850" y="17246"/>
                </a:lnTo>
                <a:lnTo>
                  <a:pt x="15348" y="17637"/>
                </a:lnTo>
                <a:lnTo>
                  <a:pt x="14901" y="18083"/>
                </a:lnTo>
                <a:lnTo>
                  <a:pt x="14511" y="18641"/>
                </a:lnTo>
                <a:lnTo>
                  <a:pt x="14288" y="19199"/>
                </a:lnTo>
                <a:lnTo>
                  <a:pt x="14120" y="19869"/>
                </a:lnTo>
                <a:lnTo>
                  <a:pt x="12502" y="19869"/>
                </a:lnTo>
                <a:lnTo>
                  <a:pt x="12502" y="25004"/>
                </a:lnTo>
                <a:lnTo>
                  <a:pt x="4242" y="27236"/>
                </a:lnTo>
                <a:lnTo>
                  <a:pt x="4242" y="32817"/>
                </a:lnTo>
                <a:lnTo>
                  <a:pt x="0" y="32817"/>
                </a:lnTo>
                <a:lnTo>
                  <a:pt x="0" y="39291"/>
                </a:lnTo>
                <a:lnTo>
                  <a:pt x="285750" y="39291"/>
                </a:lnTo>
                <a:lnTo>
                  <a:pt x="285750" y="29022"/>
                </a:lnTo>
                <a:lnTo>
                  <a:pt x="277490" y="29022"/>
                </a:lnTo>
                <a:lnTo>
                  <a:pt x="277490" y="14734"/>
                </a:lnTo>
                <a:lnTo>
                  <a:pt x="268114" y="14734"/>
                </a:lnTo>
                <a:lnTo>
                  <a:pt x="268114" y="22994"/>
                </a:lnTo>
                <a:lnTo>
                  <a:pt x="259407" y="22994"/>
                </a:lnTo>
                <a:lnTo>
                  <a:pt x="259407" y="19869"/>
                </a:lnTo>
                <a:lnTo>
                  <a:pt x="258514" y="19869"/>
                </a:lnTo>
                <a:lnTo>
                  <a:pt x="258514" y="16744"/>
                </a:lnTo>
                <a:lnTo>
                  <a:pt x="257845" y="16744"/>
                </a:lnTo>
                <a:lnTo>
                  <a:pt x="257845" y="19869"/>
                </a:lnTo>
                <a:lnTo>
                  <a:pt x="257175" y="19869"/>
                </a:lnTo>
                <a:lnTo>
                  <a:pt x="257175" y="22994"/>
                </a:lnTo>
                <a:lnTo>
                  <a:pt x="255389" y="22994"/>
                </a:lnTo>
                <a:lnTo>
                  <a:pt x="255389" y="32817"/>
                </a:lnTo>
                <a:lnTo>
                  <a:pt x="249808" y="32817"/>
                </a:lnTo>
                <a:lnTo>
                  <a:pt x="249808" y="8707"/>
                </a:lnTo>
                <a:lnTo>
                  <a:pt x="246683" y="8707"/>
                </a:lnTo>
                <a:lnTo>
                  <a:pt x="246627" y="8260"/>
                </a:lnTo>
                <a:lnTo>
                  <a:pt x="246571" y="7870"/>
                </a:lnTo>
                <a:lnTo>
                  <a:pt x="246459" y="7423"/>
                </a:lnTo>
                <a:lnTo>
                  <a:pt x="246292" y="7033"/>
                </a:lnTo>
                <a:lnTo>
                  <a:pt x="246125" y="6698"/>
                </a:lnTo>
                <a:lnTo>
                  <a:pt x="245901" y="6307"/>
                </a:lnTo>
                <a:lnTo>
                  <a:pt x="245622" y="6028"/>
                </a:lnTo>
                <a:lnTo>
                  <a:pt x="245343" y="5693"/>
                </a:lnTo>
                <a:lnTo>
                  <a:pt x="245064" y="5414"/>
                </a:lnTo>
                <a:lnTo>
                  <a:pt x="244729" y="5191"/>
                </a:lnTo>
                <a:lnTo>
                  <a:pt x="244394" y="4968"/>
                </a:lnTo>
                <a:lnTo>
                  <a:pt x="244004" y="4800"/>
                </a:lnTo>
                <a:lnTo>
                  <a:pt x="243613" y="4633"/>
                </a:lnTo>
                <a:lnTo>
                  <a:pt x="243167" y="4577"/>
                </a:lnTo>
                <a:lnTo>
                  <a:pt x="242776" y="4465"/>
                </a:lnTo>
                <a:lnTo>
                  <a:pt x="241883" y="4465"/>
                </a:lnTo>
                <a:lnTo>
                  <a:pt x="241492" y="4577"/>
                </a:lnTo>
                <a:lnTo>
                  <a:pt x="241046" y="4633"/>
                </a:lnTo>
                <a:lnTo>
                  <a:pt x="240655" y="4800"/>
                </a:lnTo>
                <a:lnTo>
                  <a:pt x="240264" y="4968"/>
                </a:lnTo>
                <a:lnTo>
                  <a:pt x="239930" y="5191"/>
                </a:lnTo>
                <a:lnTo>
                  <a:pt x="239595" y="5414"/>
                </a:lnTo>
                <a:lnTo>
                  <a:pt x="239316" y="5693"/>
                </a:lnTo>
                <a:lnTo>
                  <a:pt x="239037" y="6028"/>
                </a:lnTo>
                <a:lnTo>
                  <a:pt x="238758" y="6307"/>
                </a:lnTo>
                <a:lnTo>
                  <a:pt x="238534" y="6698"/>
                </a:lnTo>
                <a:lnTo>
                  <a:pt x="238367" y="7033"/>
                </a:lnTo>
                <a:lnTo>
                  <a:pt x="238199" y="7423"/>
                </a:lnTo>
                <a:lnTo>
                  <a:pt x="238088" y="7870"/>
                </a:lnTo>
                <a:lnTo>
                  <a:pt x="238032" y="8260"/>
                </a:lnTo>
                <a:lnTo>
                  <a:pt x="237976" y="8707"/>
                </a:lnTo>
                <a:lnTo>
                  <a:pt x="235074" y="8707"/>
                </a:lnTo>
                <a:lnTo>
                  <a:pt x="235074" y="26120"/>
                </a:lnTo>
                <a:lnTo>
                  <a:pt x="228600" y="32817"/>
                </a:lnTo>
                <a:lnTo>
                  <a:pt x="228600" y="3126"/>
                </a:lnTo>
                <a:lnTo>
                  <a:pt x="221010" y="9823"/>
                </a:lnTo>
                <a:lnTo>
                  <a:pt x="221010" y="25004"/>
                </a:lnTo>
                <a:lnTo>
                  <a:pt x="218554" y="25004"/>
                </a:lnTo>
                <a:lnTo>
                  <a:pt x="218554" y="17413"/>
                </a:lnTo>
                <a:lnTo>
                  <a:pt x="204490" y="17413"/>
                </a:lnTo>
                <a:lnTo>
                  <a:pt x="204490" y="32817"/>
                </a:lnTo>
                <a:lnTo>
                  <a:pt x="197346" y="32817"/>
                </a:lnTo>
                <a:lnTo>
                  <a:pt x="197346" y="14734"/>
                </a:lnTo>
                <a:lnTo>
                  <a:pt x="195114" y="14734"/>
                </a:lnTo>
                <a:lnTo>
                  <a:pt x="195114" y="12279"/>
                </a:lnTo>
                <a:lnTo>
                  <a:pt x="191542" y="12279"/>
                </a:lnTo>
                <a:lnTo>
                  <a:pt x="191542" y="14734"/>
                </a:lnTo>
                <a:lnTo>
                  <a:pt x="185961" y="14734"/>
                </a:lnTo>
                <a:lnTo>
                  <a:pt x="185961" y="32817"/>
                </a:lnTo>
                <a:lnTo>
                  <a:pt x="179487" y="32817"/>
                </a:lnTo>
                <a:lnTo>
                  <a:pt x="179487" y="19869"/>
                </a:lnTo>
                <a:lnTo>
                  <a:pt x="177478" y="19869"/>
                </a:lnTo>
                <a:lnTo>
                  <a:pt x="177478" y="16744"/>
                </a:lnTo>
                <a:lnTo>
                  <a:pt x="176808" y="16744"/>
                </a:lnTo>
                <a:lnTo>
                  <a:pt x="176808" y="19869"/>
                </a:lnTo>
                <a:lnTo>
                  <a:pt x="174799" y="19869"/>
                </a:lnTo>
                <a:lnTo>
                  <a:pt x="174799" y="32817"/>
                </a:lnTo>
                <a:lnTo>
                  <a:pt x="168548" y="30585"/>
                </a:lnTo>
                <a:lnTo>
                  <a:pt x="168548" y="22994"/>
                </a:lnTo>
                <a:lnTo>
                  <a:pt x="165422" y="22994"/>
                </a:lnTo>
                <a:lnTo>
                  <a:pt x="165422" y="15404"/>
                </a:lnTo>
                <a:lnTo>
                  <a:pt x="155600" y="15404"/>
                </a:lnTo>
                <a:lnTo>
                  <a:pt x="155600" y="22994"/>
                </a:lnTo>
                <a:lnTo>
                  <a:pt x="147117" y="22994"/>
                </a:lnTo>
                <a:lnTo>
                  <a:pt x="147117" y="19199"/>
                </a:lnTo>
                <a:lnTo>
                  <a:pt x="134615" y="14734"/>
                </a:lnTo>
                <a:lnTo>
                  <a:pt x="134615" y="27236"/>
                </a:lnTo>
                <a:lnTo>
                  <a:pt x="126132" y="27236"/>
                </a:lnTo>
                <a:lnTo>
                  <a:pt x="126132" y="17413"/>
                </a:lnTo>
                <a:lnTo>
                  <a:pt x="119658" y="17413"/>
                </a:lnTo>
                <a:lnTo>
                  <a:pt x="119658" y="8707"/>
                </a:lnTo>
                <a:lnTo>
                  <a:pt x="116756" y="8707"/>
                </a:lnTo>
                <a:lnTo>
                  <a:pt x="116756" y="5582"/>
                </a:lnTo>
                <a:lnTo>
                  <a:pt x="114970" y="5582"/>
                </a:lnTo>
                <a:lnTo>
                  <a:pt x="114970" y="3572"/>
                </a:lnTo>
                <a:lnTo>
                  <a:pt x="112961" y="3572"/>
                </a:lnTo>
                <a:lnTo>
                  <a:pt x="112961" y="1"/>
                </a:lnTo>
                <a:close/>
              </a:path>
            </a:pathLst>
          </a:custGeom>
          <a:gradFill>
            <a:gsLst>
              <a:gs pos="0">
                <a:srgbClr val="FFFFFF"/>
              </a:gs>
              <a:gs pos="31000">
                <a:srgbClr val="FFFFFF"/>
              </a:gs>
              <a:gs pos="100000">
                <a:srgbClr val="9FF6FF"/>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9" name="Shape 109"/>
          <p:cNvSpPr txBox="1"/>
          <p:nvPr>
            <p:ph type="title"/>
          </p:nvPr>
        </p:nvSpPr>
        <p:spPr>
          <a:xfrm>
            <a:off x="849000" y="393600"/>
            <a:ext cx="7446000" cy="666000"/>
          </a:xfrm>
          <a:prstGeom prst="rect">
            <a:avLst/>
          </a:prstGeom>
        </p:spPr>
        <p:txBody>
          <a:bodyPr anchorCtr="0" anchor="ctr" bIns="91425" lIns="91425" spcFirstLastPara="1" rIns="91425" wrap="square" tIns="91425"/>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110" name="Shape 110"/>
          <p:cNvSpPr txBox="1"/>
          <p:nvPr>
            <p:ph idx="1" type="body"/>
          </p:nvPr>
        </p:nvSpPr>
        <p:spPr>
          <a:xfrm>
            <a:off x="849050" y="1276350"/>
            <a:ext cx="3614100" cy="3221100"/>
          </a:xfrm>
          <a:prstGeom prst="rect">
            <a:avLst/>
          </a:prstGeom>
        </p:spPr>
        <p:txBody>
          <a:bodyPr anchorCtr="0" anchor="t" bIns="91425" lIns="91425" spcFirstLastPara="1" rIns="91425" wrap="square" tIns="91425"/>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42900" lvl="5" marL="2743200">
              <a:spcBef>
                <a:spcPts val="0"/>
              </a:spcBef>
              <a:spcAft>
                <a:spcPts val="0"/>
              </a:spcAft>
              <a:buSzPts val="18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111" name="Shape 111"/>
          <p:cNvSpPr txBox="1"/>
          <p:nvPr>
            <p:ph idx="2" type="body"/>
          </p:nvPr>
        </p:nvSpPr>
        <p:spPr>
          <a:xfrm>
            <a:off x="4680828" y="1276350"/>
            <a:ext cx="3614100" cy="3221100"/>
          </a:xfrm>
          <a:prstGeom prst="rect">
            <a:avLst/>
          </a:prstGeom>
        </p:spPr>
        <p:txBody>
          <a:bodyPr anchorCtr="0" anchor="t" bIns="91425" lIns="91425" spcFirstLastPara="1" rIns="91425" wrap="square" tIns="91425"/>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42900" lvl="5" marL="2743200">
              <a:spcBef>
                <a:spcPts val="0"/>
              </a:spcBef>
              <a:spcAft>
                <a:spcPts val="0"/>
              </a:spcAft>
              <a:buSzPts val="18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112" name="Shape 112"/>
          <p:cNvSpPr txBox="1"/>
          <p:nvPr>
            <p:ph idx="12" type="sldNum"/>
          </p:nvPr>
        </p:nvSpPr>
        <p:spPr>
          <a:xfrm>
            <a:off x="8540298" y="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113" name="Shape 113"/>
        <p:cNvGrpSpPr/>
        <p:nvPr/>
      </p:nvGrpSpPr>
      <p:grpSpPr>
        <a:xfrm>
          <a:off x="0" y="0"/>
          <a:ext cx="0" cy="0"/>
          <a:chOff x="0" y="0"/>
          <a:chExt cx="0" cy="0"/>
        </a:xfrm>
      </p:grpSpPr>
      <p:sp>
        <p:nvSpPr>
          <p:cNvPr id="114" name="Shape 114"/>
          <p:cNvSpPr/>
          <p:nvPr/>
        </p:nvSpPr>
        <p:spPr>
          <a:xfrm>
            <a:off x="532100" y="441174"/>
            <a:ext cx="1452007" cy="572718"/>
          </a:xfrm>
          <a:custGeom>
            <a:pathLst>
              <a:path extrusionOk="0" h="22102" w="56035">
                <a:moveTo>
                  <a:pt x="25897" y="0"/>
                </a:moveTo>
                <a:lnTo>
                  <a:pt x="24502" y="56"/>
                </a:lnTo>
                <a:lnTo>
                  <a:pt x="23162" y="224"/>
                </a:lnTo>
                <a:lnTo>
                  <a:pt x="21879" y="503"/>
                </a:lnTo>
                <a:lnTo>
                  <a:pt x="20595" y="893"/>
                </a:lnTo>
                <a:lnTo>
                  <a:pt x="19367" y="1396"/>
                </a:lnTo>
                <a:lnTo>
                  <a:pt x="18195" y="1954"/>
                </a:lnTo>
                <a:lnTo>
                  <a:pt x="17135" y="2679"/>
                </a:lnTo>
                <a:lnTo>
                  <a:pt x="16074" y="3405"/>
                </a:lnTo>
                <a:lnTo>
                  <a:pt x="15070" y="4242"/>
                </a:lnTo>
                <a:lnTo>
                  <a:pt x="14177" y="5191"/>
                </a:lnTo>
                <a:lnTo>
                  <a:pt x="13340" y="6140"/>
                </a:lnTo>
                <a:lnTo>
                  <a:pt x="12614" y="7200"/>
                </a:lnTo>
                <a:lnTo>
                  <a:pt x="11944" y="8316"/>
                </a:lnTo>
                <a:lnTo>
                  <a:pt x="11386" y="9488"/>
                </a:lnTo>
                <a:lnTo>
                  <a:pt x="10884" y="10716"/>
                </a:lnTo>
                <a:lnTo>
                  <a:pt x="10493" y="12000"/>
                </a:lnTo>
                <a:lnTo>
                  <a:pt x="9935" y="11832"/>
                </a:lnTo>
                <a:lnTo>
                  <a:pt x="9321" y="11721"/>
                </a:lnTo>
                <a:lnTo>
                  <a:pt x="8707" y="11609"/>
                </a:lnTo>
                <a:lnTo>
                  <a:pt x="8038" y="11609"/>
                </a:lnTo>
                <a:lnTo>
                  <a:pt x="7200" y="11665"/>
                </a:lnTo>
                <a:lnTo>
                  <a:pt x="6419" y="11776"/>
                </a:lnTo>
                <a:lnTo>
                  <a:pt x="5638" y="11944"/>
                </a:lnTo>
                <a:lnTo>
                  <a:pt x="4912" y="12223"/>
                </a:lnTo>
                <a:lnTo>
                  <a:pt x="4187" y="12558"/>
                </a:lnTo>
                <a:lnTo>
                  <a:pt x="3517" y="13004"/>
                </a:lnTo>
                <a:lnTo>
                  <a:pt x="2903" y="13451"/>
                </a:lnTo>
                <a:lnTo>
                  <a:pt x="2345" y="13953"/>
                </a:lnTo>
                <a:lnTo>
                  <a:pt x="1843" y="14511"/>
                </a:lnTo>
                <a:lnTo>
                  <a:pt x="1396" y="15125"/>
                </a:lnTo>
                <a:lnTo>
                  <a:pt x="950" y="15795"/>
                </a:lnTo>
                <a:lnTo>
                  <a:pt x="615" y="16520"/>
                </a:lnTo>
                <a:lnTo>
                  <a:pt x="336" y="17246"/>
                </a:lnTo>
                <a:lnTo>
                  <a:pt x="168" y="18027"/>
                </a:lnTo>
                <a:lnTo>
                  <a:pt x="57" y="18809"/>
                </a:lnTo>
                <a:lnTo>
                  <a:pt x="1" y="19646"/>
                </a:lnTo>
                <a:lnTo>
                  <a:pt x="1" y="20260"/>
                </a:lnTo>
                <a:lnTo>
                  <a:pt x="112" y="20929"/>
                </a:lnTo>
                <a:lnTo>
                  <a:pt x="224" y="21487"/>
                </a:lnTo>
                <a:lnTo>
                  <a:pt x="391" y="22101"/>
                </a:lnTo>
                <a:lnTo>
                  <a:pt x="56035" y="22101"/>
                </a:lnTo>
                <a:lnTo>
                  <a:pt x="56035" y="21878"/>
                </a:lnTo>
                <a:lnTo>
                  <a:pt x="56035" y="21432"/>
                </a:lnTo>
                <a:lnTo>
                  <a:pt x="55923" y="21041"/>
                </a:lnTo>
                <a:lnTo>
                  <a:pt x="55867" y="20594"/>
                </a:lnTo>
                <a:lnTo>
                  <a:pt x="55700" y="20204"/>
                </a:lnTo>
                <a:lnTo>
                  <a:pt x="55532" y="19869"/>
                </a:lnTo>
                <a:lnTo>
                  <a:pt x="55309" y="19534"/>
                </a:lnTo>
                <a:lnTo>
                  <a:pt x="55086" y="19199"/>
                </a:lnTo>
                <a:lnTo>
                  <a:pt x="54807" y="18864"/>
                </a:lnTo>
                <a:lnTo>
                  <a:pt x="54472" y="18585"/>
                </a:lnTo>
                <a:lnTo>
                  <a:pt x="54137" y="18362"/>
                </a:lnTo>
                <a:lnTo>
                  <a:pt x="53802" y="18139"/>
                </a:lnTo>
                <a:lnTo>
                  <a:pt x="53467" y="17971"/>
                </a:lnTo>
                <a:lnTo>
                  <a:pt x="53077" y="17804"/>
                </a:lnTo>
                <a:lnTo>
                  <a:pt x="52630" y="17748"/>
                </a:lnTo>
                <a:lnTo>
                  <a:pt x="52239" y="17636"/>
                </a:lnTo>
                <a:lnTo>
                  <a:pt x="51793" y="17636"/>
                </a:lnTo>
                <a:lnTo>
                  <a:pt x="51123" y="17692"/>
                </a:lnTo>
                <a:lnTo>
                  <a:pt x="50509" y="17804"/>
                </a:lnTo>
                <a:lnTo>
                  <a:pt x="49951" y="18027"/>
                </a:lnTo>
                <a:lnTo>
                  <a:pt x="49449" y="18362"/>
                </a:lnTo>
                <a:lnTo>
                  <a:pt x="49170" y="17804"/>
                </a:lnTo>
                <a:lnTo>
                  <a:pt x="48835" y="17302"/>
                </a:lnTo>
                <a:lnTo>
                  <a:pt x="48500" y="16799"/>
                </a:lnTo>
                <a:lnTo>
                  <a:pt x="48110" y="16353"/>
                </a:lnTo>
                <a:lnTo>
                  <a:pt x="47719" y="15906"/>
                </a:lnTo>
                <a:lnTo>
                  <a:pt x="47272" y="15516"/>
                </a:lnTo>
                <a:lnTo>
                  <a:pt x="46826" y="15125"/>
                </a:lnTo>
                <a:lnTo>
                  <a:pt x="46324" y="14790"/>
                </a:lnTo>
                <a:lnTo>
                  <a:pt x="45821" y="14455"/>
                </a:lnTo>
                <a:lnTo>
                  <a:pt x="45263" y="14176"/>
                </a:lnTo>
                <a:lnTo>
                  <a:pt x="44705" y="13953"/>
                </a:lnTo>
                <a:lnTo>
                  <a:pt x="44091" y="13786"/>
                </a:lnTo>
                <a:lnTo>
                  <a:pt x="43533" y="13618"/>
                </a:lnTo>
                <a:lnTo>
                  <a:pt x="42919" y="13507"/>
                </a:lnTo>
                <a:lnTo>
                  <a:pt x="42249" y="13395"/>
                </a:lnTo>
                <a:lnTo>
                  <a:pt x="41580" y="13395"/>
                </a:lnTo>
                <a:lnTo>
                  <a:pt x="41301" y="12000"/>
                </a:lnTo>
                <a:lnTo>
                  <a:pt x="40854" y="10660"/>
                </a:lnTo>
                <a:lnTo>
                  <a:pt x="40352" y="9321"/>
                </a:lnTo>
                <a:lnTo>
                  <a:pt x="39738" y="8093"/>
                </a:lnTo>
                <a:lnTo>
                  <a:pt x="39012" y="6921"/>
                </a:lnTo>
                <a:lnTo>
                  <a:pt x="38175" y="5805"/>
                </a:lnTo>
                <a:lnTo>
                  <a:pt x="37282" y="4800"/>
                </a:lnTo>
                <a:lnTo>
                  <a:pt x="36278" y="3851"/>
                </a:lnTo>
                <a:lnTo>
                  <a:pt x="35161" y="3014"/>
                </a:lnTo>
                <a:lnTo>
                  <a:pt x="34045" y="2233"/>
                </a:lnTo>
                <a:lnTo>
                  <a:pt x="32817" y="1563"/>
                </a:lnTo>
                <a:lnTo>
                  <a:pt x="31534" y="1005"/>
                </a:lnTo>
                <a:lnTo>
                  <a:pt x="30194" y="614"/>
                </a:lnTo>
                <a:lnTo>
                  <a:pt x="28799" y="279"/>
                </a:lnTo>
                <a:lnTo>
                  <a:pt x="27348" y="56"/>
                </a:lnTo>
                <a:lnTo>
                  <a:pt x="26622" y="0"/>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115" name="Shape 115"/>
          <p:cNvSpPr/>
          <p:nvPr/>
        </p:nvSpPr>
        <p:spPr>
          <a:xfrm flipH="1">
            <a:off x="8211627" y="884250"/>
            <a:ext cx="1008573" cy="393594"/>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6" name="Shape 116"/>
          <p:cNvSpPr/>
          <p:nvPr/>
        </p:nvSpPr>
        <p:spPr>
          <a:xfrm>
            <a:off x="7261900" y="364975"/>
            <a:ext cx="1693944" cy="607166"/>
          </a:xfrm>
          <a:custGeom>
            <a:pathLst>
              <a:path extrusionOk="0" h="26566" w="74117">
                <a:moveTo>
                  <a:pt x="43979" y="0"/>
                </a:moveTo>
                <a:lnTo>
                  <a:pt x="42472" y="56"/>
                </a:lnTo>
                <a:lnTo>
                  <a:pt x="41021" y="279"/>
                </a:lnTo>
                <a:lnTo>
                  <a:pt x="39570" y="558"/>
                </a:lnTo>
                <a:lnTo>
                  <a:pt x="38175" y="1005"/>
                </a:lnTo>
                <a:lnTo>
                  <a:pt x="36835" y="1507"/>
                </a:lnTo>
                <a:lnTo>
                  <a:pt x="35551" y="2177"/>
                </a:lnTo>
                <a:lnTo>
                  <a:pt x="34324" y="2902"/>
                </a:lnTo>
                <a:lnTo>
                  <a:pt x="33207" y="3739"/>
                </a:lnTo>
                <a:lnTo>
                  <a:pt x="32147" y="4632"/>
                </a:lnTo>
                <a:lnTo>
                  <a:pt x="31142" y="5637"/>
                </a:lnTo>
                <a:lnTo>
                  <a:pt x="30194" y="6753"/>
                </a:lnTo>
                <a:lnTo>
                  <a:pt x="29412" y="7869"/>
                </a:lnTo>
                <a:lnTo>
                  <a:pt x="28687" y="9097"/>
                </a:lnTo>
                <a:lnTo>
                  <a:pt x="28017" y="10381"/>
                </a:lnTo>
                <a:lnTo>
                  <a:pt x="27515" y="11720"/>
                </a:lnTo>
                <a:lnTo>
                  <a:pt x="27124" y="13115"/>
                </a:lnTo>
                <a:lnTo>
                  <a:pt x="26287" y="12557"/>
                </a:lnTo>
                <a:lnTo>
                  <a:pt x="25450" y="11999"/>
                </a:lnTo>
                <a:lnTo>
                  <a:pt x="24557" y="11553"/>
                </a:lnTo>
                <a:lnTo>
                  <a:pt x="23608" y="11218"/>
                </a:lnTo>
                <a:lnTo>
                  <a:pt x="22659" y="10883"/>
                </a:lnTo>
                <a:lnTo>
                  <a:pt x="21655" y="10660"/>
                </a:lnTo>
                <a:lnTo>
                  <a:pt x="20594" y="10548"/>
                </a:lnTo>
                <a:lnTo>
                  <a:pt x="19534" y="10492"/>
                </a:lnTo>
                <a:lnTo>
                  <a:pt x="18418" y="10548"/>
                </a:lnTo>
                <a:lnTo>
                  <a:pt x="17301" y="10716"/>
                </a:lnTo>
                <a:lnTo>
                  <a:pt x="16241" y="10939"/>
                </a:lnTo>
                <a:lnTo>
                  <a:pt x="15236" y="11274"/>
                </a:lnTo>
                <a:lnTo>
                  <a:pt x="14232" y="11720"/>
                </a:lnTo>
                <a:lnTo>
                  <a:pt x="13339" y="12222"/>
                </a:lnTo>
                <a:lnTo>
                  <a:pt x="12446" y="12781"/>
                </a:lnTo>
                <a:lnTo>
                  <a:pt x="11609" y="13450"/>
                </a:lnTo>
                <a:lnTo>
                  <a:pt x="10827" y="14176"/>
                </a:lnTo>
                <a:lnTo>
                  <a:pt x="10158" y="14957"/>
                </a:lnTo>
                <a:lnTo>
                  <a:pt x="9488" y="15794"/>
                </a:lnTo>
                <a:lnTo>
                  <a:pt x="8930" y="16687"/>
                </a:lnTo>
                <a:lnTo>
                  <a:pt x="8428" y="17636"/>
                </a:lnTo>
                <a:lnTo>
                  <a:pt x="8037" y="18641"/>
                </a:lnTo>
                <a:lnTo>
                  <a:pt x="7758" y="19645"/>
                </a:lnTo>
                <a:lnTo>
                  <a:pt x="7535" y="20706"/>
                </a:lnTo>
                <a:lnTo>
                  <a:pt x="6809" y="20594"/>
                </a:lnTo>
                <a:lnTo>
                  <a:pt x="6028" y="20538"/>
                </a:lnTo>
                <a:lnTo>
                  <a:pt x="5414" y="20594"/>
                </a:lnTo>
                <a:lnTo>
                  <a:pt x="4800" y="20650"/>
                </a:lnTo>
                <a:lnTo>
                  <a:pt x="4242" y="20817"/>
                </a:lnTo>
                <a:lnTo>
                  <a:pt x="3684" y="20985"/>
                </a:lnTo>
                <a:lnTo>
                  <a:pt x="3181" y="21264"/>
                </a:lnTo>
                <a:lnTo>
                  <a:pt x="2679" y="21543"/>
                </a:lnTo>
                <a:lnTo>
                  <a:pt x="2177" y="21933"/>
                </a:lnTo>
                <a:lnTo>
                  <a:pt x="1786" y="22324"/>
                </a:lnTo>
                <a:lnTo>
                  <a:pt x="1395" y="22715"/>
                </a:lnTo>
                <a:lnTo>
                  <a:pt x="1005" y="23217"/>
                </a:lnTo>
                <a:lnTo>
                  <a:pt x="726" y="23719"/>
                </a:lnTo>
                <a:lnTo>
                  <a:pt x="447" y="24222"/>
                </a:lnTo>
                <a:lnTo>
                  <a:pt x="279" y="24780"/>
                </a:lnTo>
                <a:lnTo>
                  <a:pt x="112" y="25338"/>
                </a:lnTo>
                <a:lnTo>
                  <a:pt x="56" y="25952"/>
                </a:lnTo>
                <a:lnTo>
                  <a:pt x="0" y="26566"/>
                </a:lnTo>
                <a:lnTo>
                  <a:pt x="73782" y="26566"/>
                </a:lnTo>
                <a:lnTo>
                  <a:pt x="73949" y="25896"/>
                </a:lnTo>
                <a:lnTo>
                  <a:pt x="74005" y="25226"/>
                </a:lnTo>
                <a:lnTo>
                  <a:pt x="74117" y="24557"/>
                </a:lnTo>
                <a:lnTo>
                  <a:pt x="74117" y="23887"/>
                </a:lnTo>
                <a:lnTo>
                  <a:pt x="74061" y="22771"/>
                </a:lnTo>
                <a:lnTo>
                  <a:pt x="73893" y="21654"/>
                </a:lnTo>
                <a:lnTo>
                  <a:pt x="73614" y="20650"/>
                </a:lnTo>
                <a:lnTo>
                  <a:pt x="73279" y="19645"/>
                </a:lnTo>
                <a:lnTo>
                  <a:pt x="72777" y="18696"/>
                </a:lnTo>
                <a:lnTo>
                  <a:pt x="72275" y="17748"/>
                </a:lnTo>
                <a:lnTo>
                  <a:pt x="71605" y="16911"/>
                </a:lnTo>
                <a:lnTo>
                  <a:pt x="70935" y="16129"/>
                </a:lnTo>
                <a:lnTo>
                  <a:pt x="70154" y="15459"/>
                </a:lnTo>
                <a:lnTo>
                  <a:pt x="69317" y="14790"/>
                </a:lnTo>
                <a:lnTo>
                  <a:pt x="68368" y="14287"/>
                </a:lnTo>
                <a:lnTo>
                  <a:pt x="67419" y="13785"/>
                </a:lnTo>
                <a:lnTo>
                  <a:pt x="66415" y="13450"/>
                </a:lnTo>
                <a:lnTo>
                  <a:pt x="65410" y="13171"/>
                </a:lnTo>
                <a:lnTo>
                  <a:pt x="64294" y="13004"/>
                </a:lnTo>
                <a:lnTo>
                  <a:pt x="63178" y="12948"/>
                </a:lnTo>
                <a:lnTo>
                  <a:pt x="62006" y="13004"/>
                </a:lnTo>
                <a:lnTo>
                  <a:pt x="60889" y="13171"/>
                </a:lnTo>
                <a:lnTo>
                  <a:pt x="60443" y="11776"/>
                </a:lnTo>
                <a:lnTo>
                  <a:pt x="59941" y="10437"/>
                </a:lnTo>
                <a:lnTo>
                  <a:pt x="59327" y="9153"/>
                </a:lnTo>
                <a:lnTo>
                  <a:pt x="58601" y="7925"/>
                </a:lnTo>
                <a:lnTo>
                  <a:pt x="57764" y="6753"/>
                </a:lnTo>
                <a:lnTo>
                  <a:pt x="56871" y="5693"/>
                </a:lnTo>
                <a:lnTo>
                  <a:pt x="55866" y="4688"/>
                </a:lnTo>
                <a:lnTo>
                  <a:pt x="54806" y="3739"/>
                </a:lnTo>
                <a:lnTo>
                  <a:pt x="53634" y="2902"/>
                </a:lnTo>
                <a:lnTo>
                  <a:pt x="52406" y="2177"/>
                </a:lnTo>
                <a:lnTo>
                  <a:pt x="51123" y="1507"/>
                </a:lnTo>
                <a:lnTo>
                  <a:pt x="49783" y="1005"/>
                </a:lnTo>
                <a:lnTo>
                  <a:pt x="48388" y="558"/>
                </a:lnTo>
                <a:lnTo>
                  <a:pt x="46993" y="279"/>
                </a:lnTo>
                <a:lnTo>
                  <a:pt x="45486" y="56"/>
                </a:lnTo>
                <a:lnTo>
                  <a:pt x="43979" y="0"/>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7" name="Shape 117"/>
          <p:cNvSpPr/>
          <p:nvPr/>
        </p:nvSpPr>
        <p:spPr>
          <a:xfrm>
            <a:off x="-77675" y="205976"/>
            <a:ext cx="802982" cy="313325"/>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8" name="Shape 118"/>
          <p:cNvSpPr/>
          <p:nvPr/>
        </p:nvSpPr>
        <p:spPr>
          <a:xfrm>
            <a:off x="0" y="3953694"/>
            <a:ext cx="9144000" cy="1178720"/>
          </a:xfrm>
          <a:custGeom>
            <a:pathLst>
              <a:path extrusionOk="0" h="36835" w="285750">
                <a:moveTo>
                  <a:pt x="280169" y="0"/>
                </a:moveTo>
                <a:lnTo>
                  <a:pt x="272802" y="4465"/>
                </a:lnTo>
                <a:lnTo>
                  <a:pt x="272802" y="23441"/>
                </a:lnTo>
                <a:lnTo>
                  <a:pt x="264988" y="23441"/>
                </a:lnTo>
                <a:lnTo>
                  <a:pt x="264988" y="12948"/>
                </a:lnTo>
                <a:lnTo>
                  <a:pt x="260524" y="12948"/>
                </a:lnTo>
                <a:lnTo>
                  <a:pt x="260524" y="6028"/>
                </a:lnTo>
                <a:lnTo>
                  <a:pt x="253157" y="6028"/>
                </a:lnTo>
                <a:lnTo>
                  <a:pt x="253157" y="19869"/>
                </a:lnTo>
                <a:lnTo>
                  <a:pt x="232395" y="15404"/>
                </a:lnTo>
                <a:lnTo>
                  <a:pt x="232395" y="7144"/>
                </a:lnTo>
                <a:lnTo>
                  <a:pt x="225698" y="7144"/>
                </a:lnTo>
                <a:lnTo>
                  <a:pt x="225698" y="19422"/>
                </a:lnTo>
                <a:lnTo>
                  <a:pt x="216098" y="19422"/>
                </a:lnTo>
                <a:lnTo>
                  <a:pt x="216098" y="9153"/>
                </a:lnTo>
                <a:lnTo>
                  <a:pt x="214313" y="9153"/>
                </a:lnTo>
                <a:lnTo>
                  <a:pt x="214313" y="8483"/>
                </a:lnTo>
                <a:lnTo>
                  <a:pt x="210071" y="8483"/>
                </a:lnTo>
                <a:lnTo>
                  <a:pt x="210071" y="9153"/>
                </a:lnTo>
                <a:lnTo>
                  <a:pt x="208731" y="9153"/>
                </a:lnTo>
                <a:lnTo>
                  <a:pt x="208731" y="18083"/>
                </a:lnTo>
                <a:lnTo>
                  <a:pt x="200695" y="18083"/>
                </a:lnTo>
                <a:lnTo>
                  <a:pt x="200695" y="6028"/>
                </a:lnTo>
                <a:lnTo>
                  <a:pt x="198462" y="6028"/>
                </a:lnTo>
                <a:lnTo>
                  <a:pt x="198351" y="5693"/>
                </a:lnTo>
                <a:lnTo>
                  <a:pt x="198239" y="5414"/>
                </a:lnTo>
                <a:lnTo>
                  <a:pt x="198072" y="5135"/>
                </a:lnTo>
                <a:lnTo>
                  <a:pt x="197848" y="4911"/>
                </a:lnTo>
                <a:lnTo>
                  <a:pt x="197625" y="4744"/>
                </a:lnTo>
                <a:lnTo>
                  <a:pt x="197346" y="4577"/>
                </a:lnTo>
                <a:lnTo>
                  <a:pt x="197011" y="4521"/>
                </a:lnTo>
                <a:lnTo>
                  <a:pt x="196676" y="4465"/>
                </a:lnTo>
                <a:lnTo>
                  <a:pt x="196342" y="4521"/>
                </a:lnTo>
                <a:lnTo>
                  <a:pt x="196007" y="4577"/>
                </a:lnTo>
                <a:lnTo>
                  <a:pt x="195728" y="4744"/>
                </a:lnTo>
                <a:lnTo>
                  <a:pt x="195504" y="4911"/>
                </a:lnTo>
                <a:lnTo>
                  <a:pt x="195281" y="5135"/>
                </a:lnTo>
                <a:lnTo>
                  <a:pt x="195114" y="5414"/>
                </a:lnTo>
                <a:lnTo>
                  <a:pt x="195002" y="5693"/>
                </a:lnTo>
                <a:lnTo>
                  <a:pt x="194890" y="6028"/>
                </a:lnTo>
                <a:lnTo>
                  <a:pt x="192881" y="6028"/>
                </a:lnTo>
                <a:lnTo>
                  <a:pt x="192881" y="14734"/>
                </a:lnTo>
                <a:lnTo>
                  <a:pt x="182166" y="14734"/>
                </a:lnTo>
                <a:lnTo>
                  <a:pt x="182166" y="19869"/>
                </a:lnTo>
                <a:lnTo>
                  <a:pt x="172789" y="19869"/>
                </a:lnTo>
                <a:lnTo>
                  <a:pt x="172789" y="14734"/>
                </a:lnTo>
                <a:lnTo>
                  <a:pt x="167432" y="12502"/>
                </a:lnTo>
                <a:lnTo>
                  <a:pt x="167432" y="16967"/>
                </a:lnTo>
                <a:lnTo>
                  <a:pt x="160511" y="16967"/>
                </a:lnTo>
                <a:lnTo>
                  <a:pt x="160511" y="8037"/>
                </a:lnTo>
                <a:lnTo>
                  <a:pt x="154260" y="8037"/>
                </a:lnTo>
                <a:lnTo>
                  <a:pt x="154260" y="6697"/>
                </a:lnTo>
                <a:lnTo>
                  <a:pt x="152251" y="6697"/>
                </a:lnTo>
                <a:lnTo>
                  <a:pt x="152251" y="8037"/>
                </a:lnTo>
                <a:lnTo>
                  <a:pt x="150912" y="8037"/>
                </a:lnTo>
                <a:lnTo>
                  <a:pt x="150912" y="21655"/>
                </a:lnTo>
                <a:lnTo>
                  <a:pt x="138410" y="21655"/>
                </a:lnTo>
                <a:lnTo>
                  <a:pt x="138410" y="8037"/>
                </a:lnTo>
                <a:lnTo>
                  <a:pt x="130597" y="8037"/>
                </a:lnTo>
                <a:lnTo>
                  <a:pt x="130597" y="18976"/>
                </a:lnTo>
                <a:lnTo>
                  <a:pt x="127695" y="18976"/>
                </a:lnTo>
                <a:lnTo>
                  <a:pt x="127695" y="11162"/>
                </a:lnTo>
                <a:lnTo>
                  <a:pt x="121890" y="11162"/>
                </a:lnTo>
                <a:lnTo>
                  <a:pt x="121890" y="18976"/>
                </a:lnTo>
                <a:lnTo>
                  <a:pt x="120774" y="18976"/>
                </a:lnTo>
                <a:lnTo>
                  <a:pt x="120774" y="20538"/>
                </a:lnTo>
                <a:lnTo>
                  <a:pt x="109165" y="20538"/>
                </a:lnTo>
                <a:lnTo>
                  <a:pt x="109165" y="12948"/>
                </a:lnTo>
                <a:lnTo>
                  <a:pt x="99343" y="12948"/>
                </a:lnTo>
                <a:lnTo>
                  <a:pt x="99343" y="11162"/>
                </a:lnTo>
                <a:lnTo>
                  <a:pt x="93762" y="11162"/>
                </a:lnTo>
                <a:lnTo>
                  <a:pt x="93762" y="22994"/>
                </a:lnTo>
                <a:lnTo>
                  <a:pt x="86841" y="22994"/>
                </a:lnTo>
                <a:lnTo>
                  <a:pt x="86841" y="14734"/>
                </a:lnTo>
                <a:lnTo>
                  <a:pt x="84386" y="14734"/>
                </a:lnTo>
                <a:lnTo>
                  <a:pt x="84386" y="12948"/>
                </a:lnTo>
                <a:lnTo>
                  <a:pt x="80144" y="12948"/>
                </a:lnTo>
                <a:lnTo>
                  <a:pt x="80144" y="14734"/>
                </a:lnTo>
                <a:lnTo>
                  <a:pt x="77465" y="14734"/>
                </a:lnTo>
                <a:lnTo>
                  <a:pt x="77465" y="21655"/>
                </a:lnTo>
                <a:lnTo>
                  <a:pt x="56927" y="21655"/>
                </a:lnTo>
                <a:lnTo>
                  <a:pt x="56927" y="16297"/>
                </a:lnTo>
                <a:lnTo>
                  <a:pt x="51346" y="16297"/>
                </a:lnTo>
                <a:lnTo>
                  <a:pt x="51346" y="8037"/>
                </a:lnTo>
                <a:lnTo>
                  <a:pt x="45318" y="10269"/>
                </a:lnTo>
                <a:lnTo>
                  <a:pt x="45318" y="27682"/>
                </a:lnTo>
                <a:lnTo>
                  <a:pt x="33710" y="27682"/>
                </a:lnTo>
                <a:lnTo>
                  <a:pt x="33710" y="11162"/>
                </a:lnTo>
                <a:lnTo>
                  <a:pt x="25673" y="11162"/>
                </a:lnTo>
                <a:lnTo>
                  <a:pt x="25673" y="21878"/>
                </a:lnTo>
                <a:lnTo>
                  <a:pt x="8037" y="21878"/>
                </a:lnTo>
                <a:lnTo>
                  <a:pt x="8037" y="16967"/>
                </a:lnTo>
                <a:lnTo>
                  <a:pt x="0" y="16967"/>
                </a:lnTo>
                <a:lnTo>
                  <a:pt x="0" y="36835"/>
                </a:lnTo>
                <a:lnTo>
                  <a:pt x="285750" y="36835"/>
                </a:lnTo>
                <a:lnTo>
                  <a:pt x="285750" y="16743"/>
                </a:lnTo>
                <a:lnTo>
                  <a:pt x="280169" y="16743"/>
                </a:lnTo>
                <a:lnTo>
                  <a:pt x="280169" y="0"/>
                </a:lnTo>
                <a:close/>
              </a:path>
            </a:pathLst>
          </a:custGeom>
          <a:solidFill>
            <a:srgbClr val="1C4587">
              <a:alpha val="2346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9" name="Shape 119"/>
          <p:cNvSpPr/>
          <p:nvPr/>
        </p:nvSpPr>
        <p:spPr>
          <a:xfrm>
            <a:off x="35712" y="4025118"/>
            <a:ext cx="9072576" cy="1107296"/>
          </a:xfrm>
          <a:custGeom>
            <a:pathLst>
              <a:path extrusionOk="0" h="34603" w="283518">
                <a:moveTo>
                  <a:pt x="110059" y="1"/>
                </a:moveTo>
                <a:lnTo>
                  <a:pt x="110059" y="2010"/>
                </a:lnTo>
                <a:lnTo>
                  <a:pt x="108273" y="2010"/>
                </a:lnTo>
                <a:lnTo>
                  <a:pt x="108273" y="5135"/>
                </a:lnTo>
                <a:lnTo>
                  <a:pt x="105817" y="5135"/>
                </a:lnTo>
                <a:lnTo>
                  <a:pt x="105817" y="29245"/>
                </a:lnTo>
                <a:lnTo>
                  <a:pt x="100236" y="29245"/>
                </a:lnTo>
                <a:lnTo>
                  <a:pt x="100236" y="16297"/>
                </a:lnTo>
                <a:lnTo>
                  <a:pt x="90413" y="16297"/>
                </a:lnTo>
                <a:lnTo>
                  <a:pt x="90413" y="26622"/>
                </a:lnTo>
                <a:lnTo>
                  <a:pt x="83046" y="29859"/>
                </a:lnTo>
                <a:lnTo>
                  <a:pt x="83046" y="22771"/>
                </a:lnTo>
                <a:lnTo>
                  <a:pt x="80144" y="22771"/>
                </a:lnTo>
                <a:lnTo>
                  <a:pt x="80144" y="29245"/>
                </a:lnTo>
                <a:lnTo>
                  <a:pt x="73224" y="29245"/>
                </a:lnTo>
                <a:lnTo>
                  <a:pt x="73224" y="24557"/>
                </a:lnTo>
                <a:lnTo>
                  <a:pt x="69429" y="24557"/>
                </a:lnTo>
                <a:lnTo>
                  <a:pt x="69429" y="11386"/>
                </a:lnTo>
                <a:lnTo>
                  <a:pt x="59159" y="13228"/>
                </a:lnTo>
                <a:lnTo>
                  <a:pt x="59159" y="24557"/>
                </a:lnTo>
                <a:lnTo>
                  <a:pt x="53355" y="24557"/>
                </a:lnTo>
                <a:lnTo>
                  <a:pt x="53355" y="29245"/>
                </a:lnTo>
                <a:lnTo>
                  <a:pt x="45765" y="29245"/>
                </a:lnTo>
                <a:lnTo>
                  <a:pt x="45765" y="13842"/>
                </a:lnTo>
                <a:lnTo>
                  <a:pt x="41747" y="13842"/>
                </a:lnTo>
                <a:lnTo>
                  <a:pt x="41747" y="5135"/>
                </a:lnTo>
                <a:lnTo>
                  <a:pt x="28352" y="5135"/>
                </a:lnTo>
                <a:lnTo>
                  <a:pt x="28352" y="25450"/>
                </a:lnTo>
                <a:lnTo>
                  <a:pt x="20762" y="25450"/>
                </a:lnTo>
                <a:lnTo>
                  <a:pt x="20762" y="16297"/>
                </a:lnTo>
                <a:lnTo>
                  <a:pt x="19311" y="16297"/>
                </a:lnTo>
                <a:lnTo>
                  <a:pt x="19143" y="15348"/>
                </a:lnTo>
                <a:lnTo>
                  <a:pt x="19032" y="14902"/>
                </a:lnTo>
                <a:lnTo>
                  <a:pt x="18864" y="14511"/>
                </a:lnTo>
                <a:lnTo>
                  <a:pt x="18585" y="14121"/>
                </a:lnTo>
                <a:lnTo>
                  <a:pt x="18306" y="13786"/>
                </a:lnTo>
                <a:lnTo>
                  <a:pt x="17915" y="13507"/>
                </a:lnTo>
                <a:lnTo>
                  <a:pt x="17525" y="13339"/>
                </a:lnTo>
                <a:lnTo>
                  <a:pt x="17078" y="13228"/>
                </a:lnTo>
                <a:lnTo>
                  <a:pt x="16632" y="13172"/>
                </a:lnTo>
                <a:lnTo>
                  <a:pt x="16185" y="13228"/>
                </a:lnTo>
                <a:lnTo>
                  <a:pt x="15739" y="13339"/>
                </a:lnTo>
                <a:lnTo>
                  <a:pt x="15348" y="13507"/>
                </a:lnTo>
                <a:lnTo>
                  <a:pt x="14957" y="13786"/>
                </a:lnTo>
                <a:lnTo>
                  <a:pt x="14678" y="14121"/>
                </a:lnTo>
                <a:lnTo>
                  <a:pt x="14399" y="14511"/>
                </a:lnTo>
                <a:lnTo>
                  <a:pt x="14232" y="14902"/>
                </a:lnTo>
                <a:lnTo>
                  <a:pt x="14120" y="15348"/>
                </a:lnTo>
                <a:lnTo>
                  <a:pt x="13953" y="16297"/>
                </a:lnTo>
                <a:lnTo>
                  <a:pt x="12502" y="16297"/>
                </a:lnTo>
                <a:lnTo>
                  <a:pt x="12502" y="21153"/>
                </a:lnTo>
                <a:lnTo>
                  <a:pt x="4242" y="23385"/>
                </a:lnTo>
                <a:lnTo>
                  <a:pt x="4242" y="29245"/>
                </a:lnTo>
                <a:lnTo>
                  <a:pt x="0" y="29245"/>
                </a:lnTo>
                <a:lnTo>
                  <a:pt x="0" y="34603"/>
                </a:lnTo>
                <a:lnTo>
                  <a:pt x="283518" y="34603"/>
                </a:lnTo>
                <a:lnTo>
                  <a:pt x="283518" y="25450"/>
                </a:lnTo>
                <a:lnTo>
                  <a:pt x="275258" y="25450"/>
                </a:lnTo>
                <a:lnTo>
                  <a:pt x="275258" y="11163"/>
                </a:lnTo>
                <a:lnTo>
                  <a:pt x="268114" y="11163"/>
                </a:lnTo>
                <a:lnTo>
                  <a:pt x="268114" y="19423"/>
                </a:lnTo>
                <a:lnTo>
                  <a:pt x="255389" y="19423"/>
                </a:lnTo>
                <a:lnTo>
                  <a:pt x="255389" y="29245"/>
                </a:lnTo>
                <a:lnTo>
                  <a:pt x="247576" y="29245"/>
                </a:lnTo>
                <a:lnTo>
                  <a:pt x="247576" y="5135"/>
                </a:lnTo>
                <a:lnTo>
                  <a:pt x="244450" y="5135"/>
                </a:lnTo>
                <a:lnTo>
                  <a:pt x="244450" y="4075"/>
                </a:lnTo>
                <a:lnTo>
                  <a:pt x="244339" y="3405"/>
                </a:lnTo>
                <a:lnTo>
                  <a:pt x="244171" y="2791"/>
                </a:lnTo>
                <a:lnTo>
                  <a:pt x="243892" y="2289"/>
                </a:lnTo>
                <a:lnTo>
                  <a:pt x="243502" y="1787"/>
                </a:lnTo>
                <a:lnTo>
                  <a:pt x="242999" y="1452"/>
                </a:lnTo>
                <a:lnTo>
                  <a:pt x="242441" y="1117"/>
                </a:lnTo>
                <a:lnTo>
                  <a:pt x="241883" y="949"/>
                </a:lnTo>
                <a:lnTo>
                  <a:pt x="241213" y="894"/>
                </a:lnTo>
                <a:lnTo>
                  <a:pt x="240544" y="949"/>
                </a:lnTo>
                <a:lnTo>
                  <a:pt x="239986" y="1117"/>
                </a:lnTo>
                <a:lnTo>
                  <a:pt x="239427" y="1452"/>
                </a:lnTo>
                <a:lnTo>
                  <a:pt x="238925" y="1787"/>
                </a:lnTo>
                <a:lnTo>
                  <a:pt x="238534" y="2289"/>
                </a:lnTo>
                <a:lnTo>
                  <a:pt x="238255" y="2791"/>
                </a:lnTo>
                <a:lnTo>
                  <a:pt x="238088" y="3405"/>
                </a:lnTo>
                <a:lnTo>
                  <a:pt x="237976" y="4075"/>
                </a:lnTo>
                <a:lnTo>
                  <a:pt x="237976" y="5135"/>
                </a:lnTo>
                <a:lnTo>
                  <a:pt x="235074" y="5135"/>
                </a:lnTo>
                <a:lnTo>
                  <a:pt x="235074" y="21878"/>
                </a:lnTo>
                <a:lnTo>
                  <a:pt x="226368" y="30864"/>
                </a:lnTo>
                <a:lnTo>
                  <a:pt x="226368" y="894"/>
                </a:lnTo>
                <a:lnTo>
                  <a:pt x="221010" y="5637"/>
                </a:lnTo>
                <a:lnTo>
                  <a:pt x="221010" y="21432"/>
                </a:lnTo>
                <a:lnTo>
                  <a:pt x="216322" y="21432"/>
                </a:lnTo>
                <a:lnTo>
                  <a:pt x="216322" y="13842"/>
                </a:lnTo>
                <a:lnTo>
                  <a:pt x="204490" y="13842"/>
                </a:lnTo>
                <a:lnTo>
                  <a:pt x="204490" y="29245"/>
                </a:lnTo>
                <a:lnTo>
                  <a:pt x="195114" y="29245"/>
                </a:lnTo>
                <a:lnTo>
                  <a:pt x="195114" y="11163"/>
                </a:lnTo>
                <a:lnTo>
                  <a:pt x="185961" y="11163"/>
                </a:lnTo>
                <a:lnTo>
                  <a:pt x="185961" y="29245"/>
                </a:lnTo>
                <a:lnTo>
                  <a:pt x="177255" y="29245"/>
                </a:lnTo>
                <a:lnTo>
                  <a:pt x="177255" y="16297"/>
                </a:lnTo>
                <a:lnTo>
                  <a:pt x="174799" y="16297"/>
                </a:lnTo>
                <a:lnTo>
                  <a:pt x="174799" y="29692"/>
                </a:lnTo>
                <a:lnTo>
                  <a:pt x="166316" y="26678"/>
                </a:lnTo>
                <a:lnTo>
                  <a:pt x="166316" y="19423"/>
                </a:lnTo>
                <a:lnTo>
                  <a:pt x="163190" y="19423"/>
                </a:lnTo>
                <a:lnTo>
                  <a:pt x="163190" y="11832"/>
                </a:lnTo>
                <a:lnTo>
                  <a:pt x="155600" y="11832"/>
                </a:lnTo>
                <a:lnTo>
                  <a:pt x="155600" y="19423"/>
                </a:lnTo>
                <a:lnTo>
                  <a:pt x="144884" y="19423"/>
                </a:lnTo>
                <a:lnTo>
                  <a:pt x="144884" y="15293"/>
                </a:lnTo>
                <a:lnTo>
                  <a:pt x="134615" y="11609"/>
                </a:lnTo>
                <a:lnTo>
                  <a:pt x="134615" y="23664"/>
                </a:lnTo>
                <a:lnTo>
                  <a:pt x="123900" y="23664"/>
                </a:lnTo>
                <a:lnTo>
                  <a:pt x="123900" y="13842"/>
                </a:lnTo>
                <a:lnTo>
                  <a:pt x="117426" y="13842"/>
                </a:lnTo>
                <a:lnTo>
                  <a:pt x="117426" y="5135"/>
                </a:lnTo>
                <a:lnTo>
                  <a:pt x="114523" y="5135"/>
                </a:lnTo>
                <a:lnTo>
                  <a:pt x="114523" y="2010"/>
                </a:lnTo>
                <a:lnTo>
                  <a:pt x="112738" y="2010"/>
                </a:lnTo>
                <a:lnTo>
                  <a:pt x="112738" y="1"/>
                </a:lnTo>
                <a:close/>
              </a:path>
            </a:pathLst>
          </a:custGeom>
          <a:solidFill>
            <a:srgbClr val="3D85C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0" name="Shape 120"/>
          <p:cNvSpPr/>
          <p:nvPr/>
        </p:nvSpPr>
        <p:spPr>
          <a:xfrm>
            <a:off x="0" y="3886185"/>
            <a:ext cx="9144000" cy="1257312"/>
          </a:xfrm>
          <a:custGeom>
            <a:pathLst>
              <a:path extrusionOk="0" h="39291" w="285750">
                <a:moveTo>
                  <a:pt x="241381" y="11832"/>
                </a:moveTo>
                <a:lnTo>
                  <a:pt x="241381" y="15348"/>
                </a:lnTo>
                <a:lnTo>
                  <a:pt x="239762" y="15348"/>
                </a:lnTo>
                <a:lnTo>
                  <a:pt x="239762" y="11832"/>
                </a:lnTo>
                <a:close/>
                <a:moveTo>
                  <a:pt x="244450" y="11832"/>
                </a:moveTo>
                <a:lnTo>
                  <a:pt x="244450" y="15348"/>
                </a:lnTo>
                <a:lnTo>
                  <a:pt x="242832" y="15348"/>
                </a:lnTo>
                <a:lnTo>
                  <a:pt x="242832" y="11832"/>
                </a:lnTo>
                <a:close/>
                <a:moveTo>
                  <a:pt x="226591" y="8484"/>
                </a:moveTo>
                <a:lnTo>
                  <a:pt x="226591" y="17190"/>
                </a:lnTo>
                <a:lnTo>
                  <a:pt x="225698" y="17190"/>
                </a:lnTo>
                <a:lnTo>
                  <a:pt x="225698" y="9600"/>
                </a:lnTo>
                <a:lnTo>
                  <a:pt x="226591" y="8484"/>
                </a:lnTo>
                <a:close/>
                <a:moveTo>
                  <a:pt x="241381" y="17134"/>
                </a:moveTo>
                <a:lnTo>
                  <a:pt x="241381" y="20650"/>
                </a:lnTo>
                <a:lnTo>
                  <a:pt x="239762" y="20650"/>
                </a:lnTo>
                <a:lnTo>
                  <a:pt x="239762" y="17134"/>
                </a:lnTo>
                <a:close/>
                <a:moveTo>
                  <a:pt x="244450" y="17134"/>
                </a:moveTo>
                <a:lnTo>
                  <a:pt x="244450" y="20650"/>
                </a:lnTo>
                <a:lnTo>
                  <a:pt x="242832" y="20650"/>
                </a:lnTo>
                <a:lnTo>
                  <a:pt x="242832" y="17134"/>
                </a:lnTo>
                <a:close/>
                <a:moveTo>
                  <a:pt x="194221" y="17860"/>
                </a:moveTo>
                <a:lnTo>
                  <a:pt x="194221" y="21320"/>
                </a:lnTo>
                <a:lnTo>
                  <a:pt x="192212" y="21320"/>
                </a:lnTo>
                <a:lnTo>
                  <a:pt x="192212" y="17860"/>
                </a:lnTo>
                <a:close/>
                <a:moveTo>
                  <a:pt x="216098" y="20762"/>
                </a:moveTo>
                <a:lnTo>
                  <a:pt x="216098" y="21822"/>
                </a:lnTo>
                <a:lnTo>
                  <a:pt x="207169" y="21822"/>
                </a:lnTo>
                <a:lnTo>
                  <a:pt x="207169" y="20762"/>
                </a:lnTo>
                <a:close/>
                <a:moveTo>
                  <a:pt x="64517" y="19869"/>
                </a:moveTo>
                <a:lnTo>
                  <a:pt x="64517" y="21878"/>
                </a:lnTo>
                <a:lnTo>
                  <a:pt x="62508" y="21878"/>
                </a:lnTo>
                <a:lnTo>
                  <a:pt x="62508" y="19869"/>
                </a:lnTo>
                <a:close/>
                <a:moveTo>
                  <a:pt x="68312" y="19869"/>
                </a:moveTo>
                <a:lnTo>
                  <a:pt x="68312" y="21878"/>
                </a:lnTo>
                <a:lnTo>
                  <a:pt x="66303" y="21878"/>
                </a:lnTo>
                <a:lnTo>
                  <a:pt x="66303" y="19869"/>
                </a:lnTo>
                <a:close/>
                <a:moveTo>
                  <a:pt x="45318" y="21208"/>
                </a:moveTo>
                <a:lnTo>
                  <a:pt x="45318" y="22213"/>
                </a:lnTo>
                <a:lnTo>
                  <a:pt x="40853" y="22213"/>
                </a:lnTo>
                <a:lnTo>
                  <a:pt x="40853" y="21208"/>
                </a:lnTo>
                <a:close/>
                <a:moveTo>
                  <a:pt x="138522" y="19423"/>
                </a:moveTo>
                <a:lnTo>
                  <a:pt x="138857" y="19478"/>
                </a:lnTo>
                <a:lnTo>
                  <a:pt x="139192" y="19534"/>
                </a:lnTo>
                <a:lnTo>
                  <a:pt x="139471" y="19702"/>
                </a:lnTo>
                <a:lnTo>
                  <a:pt x="139694" y="19925"/>
                </a:lnTo>
                <a:lnTo>
                  <a:pt x="139917" y="20148"/>
                </a:lnTo>
                <a:lnTo>
                  <a:pt x="140084" y="20427"/>
                </a:lnTo>
                <a:lnTo>
                  <a:pt x="140140" y="20762"/>
                </a:lnTo>
                <a:lnTo>
                  <a:pt x="140196" y="21097"/>
                </a:lnTo>
                <a:lnTo>
                  <a:pt x="140140" y="21432"/>
                </a:lnTo>
                <a:lnTo>
                  <a:pt x="140084" y="21767"/>
                </a:lnTo>
                <a:lnTo>
                  <a:pt x="139917" y="22046"/>
                </a:lnTo>
                <a:lnTo>
                  <a:pt x="139694" y="22269"/>
                </a:lnTo>
                <a:lnTo>
                  <a:pt x="139471" y="22492"/>
                </a:lnTo>
                <a:lnTo>
                  <a:pt x="139192" y="22660"/>
                </a:lnTo>
                <a:lnTo>
                  <a:pt x="138857" y="22715"/>
                </a:lnTo>
                <a:lnTo>
                  <a:pt x="138522" y="22771"/>
                </a:lnTo>
                <a:lnTo>
                  <a:pt x="138187" y="22715"/>
                </a:lnTo>
                <a:lnTo>
                  <a:pt x="137852" y="22660"/>
                </a:lnTo>
                <a:lnTo>
                  <a:pt x="137573" y="22492"/>
                </a:lnTo>
                <a:lnTo>
                  <a:pt x="137350" y="22269"/>
                </a:lnTo>
                <a:lnTo>
                  <a:pt x="137127" y="22046"/>
                </a:lnTo>
                <a:lnTo>
                  <a:pt x="136959" y="21767"/>
                </a:lnTo>
                <a:lnTo>
                  <a:pt x="136903" y="21432"/>
                </a:lnTo>
                <a:lnTo>
                  <a:pt x="136847" y="21097"/>
                </a:lnTo>
                <a:lnTo>
                  <a:pt x="136903" y="20762"/>
                </a:lnTo>
                <a:lnTo>
                  <a:pt x="136959" y="20427"/>
                </a:lnTo>
                <a:lnTo>
                  <a:pt x="137127" y="20148"/>
                </a:lnTo>
                <a:lnTo>
                  <a:pt x="137350" y="19925"/>
                </a:lnTo>
                <a:lnTo>
                  <a:pt x="137573" y="19702"/>
                </a:lnTo>
                <a:lnTo>
                  <a:pt x="137852" y="19534"/>
                </a:lnTo>
                <a:lnTo>
                  <a:pt x="138187" y="19478"/>
                </a:lnTo>
                <a:lnTo>
                  <a:pt x="138522" y="19423"/>
                </a:lnTo>
                <a:close/>
                <a:moveTo>
                  <a:pt x="64517" y="22883"/>
                </a:moveTo>
                <a:lnTo>
                  <a:pt x="64517" y="24892"/>
                </a:lnTo>
                <a:lnTo>
                  <a:pt x="62508" y="24892"/>
                </a:lnTo>
                <a:lnTo>
                  <a:pt x="62508" y="22883"/>
                </a:lnTo>
                <a:close/>
                <a:moveTo>
                  <a:pt x="68312" y="22883"/>
                </a:moveTo>
                <a:lnTo>
                  <a:pt x="68312" y="24892"/>
                </a:lnTo>
                <a:lnTo>
                  <a:pt x="66303" y="24892"/>
                </a:lnTo>
                <a:lnTo>
                  <a:pt x="66303" y="22883"/>
                </a:lnTo>
                <a:close/>
                <a:moveTo>
                  <a:pt x="216098" y="24334"/>
                </a:moveTo>
                <a:lnTo>
                  <a:pt x="216098" y="25450"/>
                </a:lnTo>
                <a:lnTo>
                  <a:pt x="207169" y="25450"/>
                </a:lnTo>
                <a:lnTo>
                  <a:pt x="207169" y="24334"/>
                </a:lnTo>
                <a:close/>
                <a:moveTo>
                  <a:pt x="45318" y="24501"/>
                </a:moveTo>
                <a:lnTo>
                  <a:pt x="45318" y="25506"/>
                </a:lnTo>
                <a:lnTo>
                  <a:pt x="40853" y="25506"/>
                </a:lnTo>
                <a:lnTo>
                  <a:pt x="40853" y="24501"/>
                </a:lnTo>
                <a:close/>
                <a:moveTo>
                  <a:pt x="241381" y="22380"/>
                </a:moveTo>
                <a:lnTo>
                  <a:pt x="241381" y="25897"/>
                </a:lnTo>
                <a:lnTo>
                  <a:pt x="239762" y="25897"/>
                </a:lnTo>
                <a:lnTo>
                  <a:pt x="239762" y="22380"/>
                </a:lnTo>
                <a:close/>
                <a:moveTo>
                  <a:pt x="244450" y="22380"/>
                </a:moveTo>
                <a:lnTo>
                  <a:pt x="244450" y="25897"/>
                </a:lnTo>
                <a:lnTo>
                  <a:pt x="242832" y="25897"/>
                </a:lnTo>
                <a:lnTo>
                  <a:pt x="242832" y="22380"/>
                </a:lnTo>
                <a:close/>
                <a:moveTo>
                  <a:pt x="194221" y="23106"/>
                </a:moveTo>
                <a:lnTo>
                  <a:pt x="194221" y="26566"/>
                </a:lnTo>
                <a:lnTo>
                  <a:pt x="192212" y="26566"/>
                </a:lnTo>
                <a:lnTo>
                  <a:pt x="192212" y="23106"/>
                </a:lnTo>
                <a:close/>
                <a:moveTo>
                  <a:pt x="64517" y="25897"/>
                </a:moveTo>
                <a:lnTo>
                  <a:pt x="64517" y="27906"/>
                </a:lnTo>
                <a:lnTo>
                  <a:pt x="62508" y="27906"/>
                </a:lnTo>
                <a:lnTo>
                  <a:pt x="62508" y="25897"/>
                </a:lnTo>
                <a:close/>
                <a:moveTo>
                  <a:pt x="68312" y="25897"/>
                </a:moveTo>
                <a:lnTo>
                  <a:pt x="68312" y="27906"/>
                </a:lnTo>
                <a:lnTo>
                  <a:pt x="66303" y="27906"/>
                </a:lnTo>
                <a:lnTo>
                  <a:pt x="66303" y="25897"/>
                </a:lnTo>
                <a:close/>
                <a:moveTo>
                  <a:pt x="45318" y="27850"/>
                </a:moveTo>
                <a:lnTo>
                  <a:pt x="45318" y="28854"/>
                </a:lnTo>
                <a:lnTo>
                  <a:pt x="40853" y="28854"/>
                </a:lnTo>
                <a:lnTo>
                  <a:pt x="40853" y="27850"/>
                </a:lnTo>
                <a:close/>
                <a:moveTo>
                  <a:pt x="216098" y="27906"/>
                </a:moveTo>
                <a:lnTo>
                  <a:pt x="216098" y="29022"/>
                </a:lnTo>
                <a:lnTo>
                  <a:pt x="207169" y="29022"/>
                </a:lnTo>
                <a:lnTo>
                  <a:pt x="207169" y="27906"/>
                </a:lnTo>
                <a:close/>
                <a:moveTo>
                  <a:pt x="82767" y="28352"/>
                </a:moveTo>
                <a:lnTo>
                  <a:pt x="82934" y="28408"/>
                </a:lnTo>
                <a:lnTo>
                  <a:pt x="83214" y="28631"/>
                </a:lnTo>
                <a:lnTo>
                  <a:pt x="83437" y="28910"/>
                </a:lnTo>
                <a:lnTo>
                  <a:pt x="83493" y="29078"/>
                </a:lnTo>
                <a:lnTo>
                  <a:pt x="83493" y="29245"/>
                </a:lnTo>
                <a:lnTo>
                  <a:pt x="83493" y="29413"/>
                </a:lnTo>
                <a:lnTo>
                  <a:pt x="83437" y="29580"/>
                </a:lnTo>
                <a:lnTo>
                  <a:pt x="83214" y="29859"/>
                </a:lnTo>
                <a:lnTo>
                  <a:pt x="82934" y="30082"/>
                </a:lnTo>
                <a:lnTo>
                  <a:pt x="82767" y="30138"/>
                </a:lnTo>
                <a:lnTo>
                  <a:pt x="82432" y="30138"/>
                </a:lnTo>
                <a:lnTo>
                  <a:pt x="82265" y="30082"/>
                </a:lnTo>
                <a:lnTo>
                  <a:pt x="81986" y="29859"/>
                </a:lnTo>
                <a:lnTo>
                  <a:pt x="81762" y="29580"/>
                </a:lnTo>
                <a:lnTo>
                  <a:pt x="81707" y="29413"/>
                </a:lnTo>
                <a:lnTo>
                  <a:pt x="81707" y="29245"/>
                </a:lnTo>
                <a:lnTo>
                  <a:pt x="81707" y="29078"/>
                </a:lnTo>
                <a:lnTo>
                  <a:pt x="81762" y="28910"/>
                </a:lnTo>
                <a:lnTo>
                  <a:pt x="81986" y="28631"/>
                </a:lnTo>
                <a:lnTo>
                  <a:pt x="82265" y="28408"/>
                </a:lnTo>
                <a:lnTo>
                  <a:pt x="82432" y="28352"/>
                </a:lnTo>
                <a:close/>
                <a:moveTo>
                  <a:pt x="45318" y="31143"/>
                </a:moveTo>
                <a:lnTo>
                  <a:pt x="45318" y="32147"/>
                </a:lnTo>
                <a:lnTo>
                  <a:pt x="40853" y="32147"/>
                </a:lnTo>
                <a:lnTo>
                  <a:pt x="40853" y="31143"/>
                </a:lnTo>
                <a:close/>
                <a:moveTo>
                  <a:pt x="8037" y="28352"/>
                </a:moveTo>
                <a:lnTo>
                  <a:pt x="8037" y="32594"/>
                </a:lnTo>
                <a:lnTo>
                  <a:pt x="6028" y="32594"/>
                </a:lnTo>
                <a:lnTo>
                  <a:pt x="6028" y="28352"/>
                </a:lnTo>
                <a:close/>
                <a:moveTo>
                  <a:pt x="216098" y="31533"/>
                </a:moveTo>
                <a:lnTo>
                  <a:pt x="216098" y="32594"/>
                </a:lnTo>
                <a:lnTo>
                  <a:pt x="207169" y="32594"/>
                </a:lnTo>
                <a:lnTo>
                  <a:pt x="207169" y="31533"/>
                </a:lnTo>
                <a:close/>
                <a:moveTo>
                  <a:pt x="82767" y="31924"/>
                </a:moveTo>
                <a:lnTo>
                  <a:pt x="82934" y="31980"/>
                </a:lnTo>
                <a:lnTo>
                  <a:pt x="83214" y="32203"/>
                </a:lnTo>
                <a:lnTo>
                  <a:pt x="83437" y="32482"/>
                </a:lnTo>
                <a:lnTo>
                  <a:pt x="83493" y="32650"/>
                </a:lnTo>
                <a:lnTo>
                  <a:pt x="83493" y="32817"/>
                </a:lnTo>
                <a:lnTo>
                  <a:pt x="83493" y="32984"/>
                </a:lnTo>
                <a:lnTo>
                  <a:pt x="83437" y="33152"/>
                </a:lnTo>
                <a:lnTo>
                  <a:pt x="83214" y="33431"/>
                </a:lnTo>
                <a:lnTo>
                  <a:pt x="82934" y="33654"/>
                </a:lnTo>
                <a:lnTo>
                  <a:pt x="82767" y="33710"/>
                </a:lnTo>
                <a:lnTo>
                  <a:pt x="82432" y="33710"/>
                </a:lnTo>
                <a:lnTo>
                  <a:pt x="82265" y="33654"/>
                </a:lnTo>
                <a:lnTo>
                  <a:pt x="81986" y="33431"/>
                </a:lnTo>
                <a:lnTo>
                  <a:pt x="81762" y="33152"/>
                </a:lnTo>
                <a:lnTo>
                  <a:pt x="81707" y="32984"/>
                </a:lnTo>
                <a:lnTo>
                  <a:pt x="81707" y="32817"/>
                </a:lnTo>
                <a:lnTo>
                  <a:pt x="81707" y="32650"/>
                </a:lnTo>
                <a:lnTo>
                  <a:pt x="81762" y="32482"/>
                </a:lnTo>
                <a:lnTo>
                  <a:pt x="81986" y="32203"/>
                </a:lnTo>
                <a:lnTo>
                  <a:pt x="82265" y="31980"/>
                </a:lnTo>
                <a:lnTo>
                  <a:pt x="82432" y="31924"/>
                </a:lnTo>
                <a:close/>
                <a:moveTo>
                  <a:pt x="109835" y="11609"/>
                </a:moveTo>
                <a:lnTo>
                  <a:pt x="109835" y="34603"/>
                </a:lnTo>
                <a:lnTo>
                  <a:pt x="109165" y="34603"/>
                </a:lnTo>
                <a:lnTo>
                  <a:pt x="109165" y="11609"/>
                </a:lnTo>
                <a:close/>
                <a:moveTo>
                  <a:pt x="112068" y="11609"/>
                </a:moveTo>
                <a:lnTo>
                  <a:pt x="112068" y="34603"/>
                </a:lnTo>
                <a:lnTo>
                  <a:pt x="111398" y="34603"/>
                </a:lnTo>
                <a:lnTo>
                  <a:pt x="111398" y="11609"/>
                </a:lnTo>
                <a:close/>
                <a:moveTo>
                  <a:pt x="114300" y="11609"/>
                </a:moveTo>
                <a:lnTo>
                  <a:pt x="114300" y="34603"/>
                </a:lnTo>
                <a:lnTo>
                  <a:pt x="113630" y="34603"/>
                </a:lnTo>
                <a:lnTo>
                  <a:pt x="113630" y="11609"/>
                </a:lnTo>
                <a:close/>
                <a:moveTo>
                  <a:pt x="116532" y="11609"/>
                </a:moveTo>
                <a:lnTo>
                  <a:pt x="116532" y="34603"/>
                </a:lnTo>
                <a:lnTo>
                  <a:pt x="115863" y="34603"/>
                </a:lnTo>
                <a:lnTo>
                  <a:pt x="115863" y="11609"/>
                </a:lnTo>
                <a:close/>
                <a:moveTo>
                  <a:pt x="45318" y="34491"/>
                </a:moveTo>
                <a:lnTo>
                  <a:pt x="45318" y="35496"/>
                </a:lnTo>
                <a:lnTo>
                  <a:pt x="40853" y="35496"/>
                </a:lnTo>
                <a:lnTo>
                  <a:pt x="40853" y="34491"/>
                </a:lnTo>
                <a:close/>
                <a:moveTo>
                  <a:pt x="112291" y="1"/>
                </a:moveTo>
                <a:lnTo>
                  <a:pt x="112291" y="3572"/>
                </a:lnTo>
                <a:lnTo>
                  <a:pt x="110058" y="3572"/>
                </a:lnTo>
                <a:lnTo>
                  <a:pt x="110058" y="5582"/>
                </a:lnTo>
                <a:lnTo>
                  <a:pt x="108272" y="5582"/>
                </a:lnTo>
                <a:lnTo>
                  <a:pt x="108272" y="8707"/>
                </a:lnTo>
                <a:lnTo>
                  <a:pt x="105817" y="8707"/>
                </a:lnTo>
                <a:lnTo>
                  <a:pt x="105817" y="32817"/>
                </a:lnTo>
                <a:lnTo>
                  <a:pt x="102468" y="32817"/>
                </a:lnTo>
                <a:lnTo>
                  <a:pt x="102468" y="19869"/>
                </a:lnTo>
                <a:lnTo>
                  <a:pt x="90413" y="19869"/>
                </a:lnTo>
                <a:lnTo>
                  <a:pt x="90413" y="30585"/>
                </a:lnTo>
                <a:lnTo>
                  <a:pt x="85279" y="32817"/>
                </a:lnTo>
                <a:lnTo>
                  <a:pt x="85279" y="26343"/>
                </a:lnTo>
                <a:lnTo>
                  <a:pt x="80144" y="26343"/>
                </a:lnTo>
                <a:lnTo>
                  <a:pt x="80144" y="32817"/>
                </a:lnTo>
                <a:lnTo>
                  <a:pt x="75456" y="32817"/>
                </a:lnTo>
                <a:lnTo>
                  <a:pt x="75456" y="28129"/>
                </a:lnTo>
                <a:lnTo>
                  <a:pt x="71661" y="28129"/>
                </a:lnTo>
                <a:lnTo>
                  <a:pt x="71661" y="14734"/>
                </a:lnTo>
                <a:lnTo>
                  <a:pt x="59159" y="16967"/>
                </a:lnTo>
                <a:lnTo>
                  <a:pt x="59159" y="28129"/>
                </a:lnTo>
                <a:lnTo>
                  <a:pt x="53355" y="28129"/>
                </a:lnTo>
                <a:lnTo>
                  <a:pt x="53355" y="32817"/>
                </a:lnTo>
                <a:lnTo>
                  <a:pt x="47997" y="32817"/>
                </a:lnTo>
                <a:lnTo>
                  <a:pt x="47997" y="17413"/>
                </a:lnTo>
                <a:lnTo>
                  <a:pt x="43979" y="17413"/>
                </a:lnTo>
                <a:lnTo>
                  <a:pt x="43979" y="8707"/>
                </a:lnTo>
                <a:lnTo>
                  <a:pt x="34603" y="8707"/>
                </a:lnTo>
                <a:lnTo>
                  <a:pt x="34603" y="5582"/>
                </a:lnTo>
                <a:lnTo>
                  <a:pt x="30584" y="5582"/>
                </a:lnTo>
                <a:lnTo>
                  <a:pt x="30584" y="8707"/>
                </a:lnTo>
                <a:lnTo>
                  <a:pt x="28352" y="8707"/>
                </a:lnTo>
                <a:lnTo>
                  <a:pt x="28352" y="29022"/>
                </a:lnTo>
                <a:lnTo>
                  <a:pt x="22994" y="29022"/>
                </a:lnTo>
                <a:lnTo>
                  <a:pt x="22994" y="19869"/>
                </a:lnTo>
                <a:lnTo>
                  <a:pt x="21375" y="19869"/>
                </a:lnTo>
                <a:lnTo>
                  <a:pt x="21208" y="19199"/>
                </a:lnTo>
                <a:lnTo>
                  <a:pt x="20985" y="18641"/>
                </a:lnTo>
                <a:lnTo>
                  <a:pt x="20594" y="18083"/>
                </a:lnTo>
                <a:lnTo>
                  <a:pt x="20148" y="17637"/>
                </a:lnTo>
                <a:lnTo>
                  <a:pt x="19645" y="17246"/>
                </a:lnTo>
                <a:lnTo>
                  <a:pt x="19031" y="16967"/>
                </a:lnTo>
                <a:lnTo>
                  <a:pt x="18417" y="16799"/>
                </a:lnTo>
                <a:lnTo>
                  <a:pt x="17748" y="16744"/>
                </a:lnTo>
                <a:lnTo>
                  <a:pt x="17078" y="16799"/>
                </a:lnTo>
                <a:lnTo>
                  <a:pt x="16464" y="16967"/>
                </a:lnTo>
                <a:lnTo>
                  <a:pt x="15850" y="17246"/>
                </a:lnTo>
                <a:lnTo>
                  <a:pt x="15348" y="17637"/>
                </a:lnTo>
                <a:lnTo>
                  <a:pt x="14901" y="18083"/>
                </a:lnTo>
                <a:lnTo>
                  <a:pt x="14511" y="18641"/>
                </a:lnTo>
                <a:lnTo>
                  <a:pt x="14288" y="19199"/>
                </a:lnTo>
                <a:lnTo>
                  <a:pt x="14120" y="19869"/>
                </a:lnTo>
                <a:lnTo>
                  <a:pt x="12502" y="19869"/>
                </a:lnTo>
                <a:lnTo>
                  <a:pt x="12502" y="25004"/>
                </a:lnTo>
                <a:lnTo>
                  <a:pt x="4242" y="27236"/>
                </a:lnTo>
                <a:lnTo>
                  <a:pt x="4242" y="32817"/>
                </a:lnTo>
                <a:lnTo>
                  <a:pt x="0" y="32817"/>
                </a:lnTo>
                <a:lnTo>
                  <a:pt x="0" y="39291"/>
                </a:lnTo>
                <a:lnTo>
                  <a:pt x="285750" y="39291"/>
                </a:lnTo>
                <a:lnTo>
                  <a:pt x="285750" y="29022"/>
                </a:lnTo>
                <a:lnTo>
                  <a:pt x="277490" y="29022"/>
                </a:lnTo>
                <a:lnTo>
                  <a:pt x="277490" y="14734"/>
                </a:lnTo>
                <a:lnTo>
                  <a:pt x="268114" y="14734"/>
                </a:lnTo>
                <a:lnTo>
                  <a:pt x="268114" y="22994"/>
                </a:lnTo>
                <a:lnTo>
                  <a:pt x="259407" y="22994"/>
                </a:lnTo>
                <a:lnTo>
                  <a:pt x="259407" y="19869"/>
                </a:lnTo>
                <a:lnTo>
                  <a:pt x="258514" y="19869"/>
                </a:lnTo>
                <a:lnTo>
                  <a:pt x="258514" y="16744"/>
                </a:lnTo>
                <a:lnTo>
                  <a:pt x="257845" y="16744"/>
                </a:lnTo>
                <a:lnTo>
                  <a:pt x="257845" y="19869"/>
                </a:lnTo>
                <a:lnTo>
                  <a:pt x="257175" y="19869"/>
                </a:lnTo>
                <a:lnTo>
                  <a:pt x="257175" y="22994"/>
                </a:lnTo>
                <a:lnTo>
                  <a:pt x="255389" y="22994"/>
                </a:lnTo>
                <a:lnTo>
                  <a:pt x="255389" y="32817"/>
                </a:lnTo>
                <a:lnTo>
                  <a:pt x="249808" y="32817"/>
                </a:lnTo>
                <a:lnTo>
                  <a:pt x="249808" y="8707"/>
                </a:lnTo>
                <a:lnTo>
                  <a:pt x="246683" y="8707"/>
                </a:lnTo>
                <a:lnTo>
                  <a:pt x="246627" y="8260"/>
                </a:lnTo>
                <a:lnTo>
                  <a:pt x="246571" y="7870"/>
                </a:lnTo>
                <a:lnTo>
                  <a:pt x="246459" y="7423"/>
                </a:lnTo>
                <a:lnTo>
                  <a:pt x="246292" y="7033"/>
                </a:lnTo>
                <a:lnTo>
                  <a:pt x="246125" y="6698"/>
                </a:lnTo>
                <a:lnTo>
                  <a:pt x="245901" y="6307"/>
                </a:lnTo>
                <a:lnTo>
                  <a:pt x="245622" y="6028"/>
                </a:lnTo>
                <a:lnTo>
                  <a:pt x="245343" y="5693"/>
                </a:lnTo>
                <a:lnTo>
                  <a:pt x="245064" y="5414"/>
                </a:lnTo>
                <a:lnTo>
                  <a:pt x="244729" y="5191"/>
                </a:lnTo>
                <a:lnTo>
                  <a:pt x="244394" y="4968"/>
                </a:lnTo>
                <a:lnTo>
                  <a:pt x="244004" y="4800"/>
                </a:lnTo>
                <a:lnTo>
                  <a:pt x="243613" y="4633"/>
                </a:lnTo>
                <a:lnTo>
                  <a:pt x="243167" y="4577"/>
                </a:lnTo>
                <a:lnTo>
                  <a:pt x="242776" y="4465"/>
                </a:lnTo>
                <a:lnTo>
                  <a:pt x="241883" y="4465"/>
                </a:lnTo>
                <a:lnTo>
                  <a:pt x="241492" y="4577"/>
                </a:lnTo>
                <a:lnTo>
                  <a:pt x="241046" y="4633"/>
                </a:lnTo>
                <a:lnTo>
                  <a:pt x="240655" y="4800"/>
                </a:lnTo>
                <a:lnTo>
                  <a:pt x="240264" y="4968"/>
                </a:lnTo>
                <a:lnTo>
                  <a:pt x="239930" y="5191"/>
                </a:lnTo>
                <a:lnTo>
                  <a:pt x="239595" y="5414"/>
                </a:lnTo>
                <a:lnTo>
                  <a:pt x="239316" y="5693"/>
                </a:lnTo>
                <a:lnTo>
                  <a:pt x="239037" y="6028"/>
                </a:lnTo>
                <a:lnTo>
                  <a:pt x="238758" y="6307"/>
                </a:lnTo>
                <a:lnTo>
                  <a:pt x="238534" y="6698"/>
                </a:lnTo>
                <a:lnTo>
                  <a:pt x="238367" y="7033"/>
                </a:lnTo>
                <a:lnTo>
                  <a:pt x="238199" y="7423"/>
                </a:lnTo>
                <a:lnTo>
                  <a:pt x="238088" y="7870"/>
                </a:lnTo>
                <a:lnTo>
                  <a:pt x="238032" y="8260"/>
                </a:lnTo>
                <a:lnTo>
                  <a:pt x="237976" y="8707"/>
                </a:lnTo>
                <a:lnTo>
                  <a:pt x="235074" y="8707"/>
                </a:lnTo>
                <a:lnTo>
                  <a:pt x="235074" y="26120"/>
                </a:lnTo>
                <a:lnTo>
                  <a:pt x="228600" y="32817"/>
                </a:lnTo>
                <a:lnTo>
                  <a:pt x="228600" y="3126"/>
                </a:lnTo>
                <a:lnTo>
                  <a:pt x="221010" y="9823"/>
                </a:lnTo>
                <a:lnTo>
                  <a:pt x="221010" y="25004"/>
                </a:lnTo>
                <a:lnTo>
                  <a:pt x="218554" y="25004"/>
                </a:lnTo>
                <a:lnTo>
                  <a:pt x="218554" y="17413"/>
                </a:lnTo>
                <a:lnTo>
                  <a:pt x="204490" y="17413"/>
                </a:lnTo>
                <a:lnTo>
                  <a:pt x="204490" y="32817"/>
                </a:lnTo>
                <a:lnTo>
                  <a:pt x="197346" y="32817"/>
                </a:lnTo>
                <a:lnTo>
                  <a:pt x="197346" y="14734"/>
                </a:lnTo>
                <a:lnTo>
                  <a:pt x="195114" y="14734"/>
                </a:lnTo>
                <a:lnTo>
                  <a:pt x="195114" y="12279"/>
                </a:lnTo>
                <a:lnTo>
                  <a:pt x="191542" y="12279"/>
                </a:lnTo>
                <a:lnTo>
                  <a:pt x="191542" y="14734"/>
                </a:lnTo>
                <a:lnTo>
                  <a:pt x="185961" y="14734"/>
                </a:lnTo>
                <a:lnTo>
                  <a:pt x="185961" y="32817"/>
                </a:lnTo>
                <a:lnTo>
                  <a:pt x="179487" y="32817"/>
                </a:lnTo>
                <a:lnTo>
                  <a:pt x="179487" y="19869"/>
                </a:lnTo>
                <a:lnTo>
                  <a:pt x="177478" y="19869"/>
                </a:lnTo>
                <a:lnTo>
                  <a:pt x="177478" y="16744"/>
                </a:lnTo>
                <a:lnTo>
                  <a:pt x="176808" y="16744"/>
                </a:lnTo>
                <a:lnTo>
                  <a:pt x="176808" y="19869"/>
                </a:lnTo>
                <a:lnTo>
                  <a:pt x="174799" y="19869"/>
                </a:lnTo>
                <a:lnTo>
                  <a:pt x="174799" y="32817"/>
                </a:lnTo>
                <a:lnTo>
                  <a:pt x="168548" y="30585"/>
                </a:lnTo>
                <a:lnTo>
                  <a:pt x="168548" y="22994"/>
                </a:lnTo>
                <a:lnTo>
                  <a:pt x="165422" y="22994"/>
                </a:lnTo>
                <a:lnTo>
                  <a:pt x="165422" y="15404"/>
                </a:lnTo>
                <a:lnTo>
                  <a:pt x="155600" y="15404"/>
                </a:lnTo>
                <a:lnTo>
                  <a:pt x="155600" y="22994"/>
                </a:lnTo>
                <a:lnTo>
                  <a:pt x="147117" y="22994"/>
                </a:lnTo>
                <a:lnTo>
                  <a:pt x="147117" y="19199"/>
                </a:lnTo>
                <a:lnTo>
                  <a:pt x="134615" y="14734"/>
                </a:lnTo>
                <a:lnTo>
                  <a:pt x="134615" y="27236"/>
                </a:lnTo>
                <a:lnTo>
                  <a:pt x="126132" y="27236"/>
                </a:lnTo>
                <a:lnTo>
                  <a:pt x="126132" y="17413"/>
                </a:lnTo>
                <a:lnTo>
                  <a:pt x="119658" y="17413"/>
                </a:lnTo>
                <a:lnTo>
                  <a:pt x="119658" y="8707"/>
                </a:lnTo>
                <a:lnTo>
                  <a:pt x="116756" y="8707"/>
                </a:lnTo>
                <a:lnTo>
                  <a:pt x="116756" y="5582"/>
                </a:lnTo>
                <a:lnTo>
                  <a:pt x="114970" y="5582"/>
                </a:lnTo>
                <a:lnTo>
                  <a:pt x="114970" y="3572"/>
                </a:lnTo>
                <a:lnTo>
                  <a:pt x="112961" y="3572"/>
                </a:lnTo>
                <a:lnTo>
                  <a:pt x="112961" y="1"/>
                </a:lnTo>
                <a:close/>
              </a:path>
            </a:pathLst>
          </a:custGeom>
          <a:gradFill>
            <a:gsLst>
              <a:gs pos="0">
                <a:srgbClr val="FFFFFF"/>
              </a:gs>
              <a:gs pos="31000">
                <a:srgbClr val="FFFFFF"/>
              </a:gs>
              <a:gs pos="100000">
                <a:srgbClr val="9FF6FF"/>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1" name="Shape 121"/>
          <p:cNvSpPr txBox="1"/>
          <p:nvPr>
            <p:ph type="title"/>
          </p:nvPr>
        </p:nvSpPr>
        <p:spPr>
          <a:xfrm>
            <a:off x="849000" y="393600"/>
            <a:ext cx="7446000" cy="666000"/>
          </a:xfrm>
          <a:prstGeom prst="rect">
            <a:avLst/>
          </a:prstGeom>
        </p:spPr>
        <p:txBody>
          <a:bodyPr anchorCtr="0" anchor="ctr" bIns="91425" lIns="91425" spcFirstLastPara="1" rIns="91425" wrap="square" tIns="91425"/>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22" name="Shape 122"/>
          <p:cNvSpPr txBox="1"/>
          <p:nvPr>
            <p:ph idx="1" type="body"/>
          </p:nvPr>
        </p:nvSpPr>
        <p:spPr>
          <a:xfrm>
            <a:off x="816925" y="1276350"/>
            <a:ext cx="2400000" cy="2955600"/>
          </a:xfrm>
          <a:prstGeom prst="rect">
            <a:avLst/>
          </a:prstGeom>
        </p:spPr>
        <p:txBody>
          <a:bodyPr anchorCtr="0" anchor="t" bIns="91425" lIns="91425" spcFirstLastPara="1" rIns="91425" wrap="square" tIns="91425"/>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23" name="Shape 123"/>
          <p:cNvSpPr txBox="1"/>
          <p:nvPr>
            <p:ph idx="2" type="body"/>
          </p:nvPr>
        </p:nvSpPr>
        <p:spPr>
          <a:xfrm>
            <a:off x="3339915" y="1276350"/>
            <a:ext cx="2400000" cy="2955600"/>
          </a:xfrm>
          <a:prstGeom prst="rect">
            <a:avLst/>
          </a:prstGeom>
        </p:spPr>
        <p:txBody>
          <a:bodyPr anchorCtr="0" anchor="t" bIns="91425" lIns="91425" spcFirstLastPara="1" rIns="91425" wrap="square" tIns="91425"/>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24" name="Shape 124"/>
          <p:cNvSpPr txBox="1"/>
          <p:nvPr>
            <p:ph idx="3" type="body"/>
          </p:nvPr>
        </p:nvSpPr>
        <p:spPr>
          <a:xfrm>
            <a:off x="5862905" y="1276350"/>
            <a:ext cx="2400000" cy="2955600"/>
          </a:xfrm>
          <a:prstGeom prst="rect">
            <a:avLst/>
          </a:prstGeom>
        </p:spPr>
        <p:txBody>
          <a:bodyPr anchorCtr="0" anchor="t" bIns="91425" lIns="91425" spcFirstLastPara="1" rIns="91425" wrap="square" tIns="91425"/>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25" name="Shape 125"/>
          <p:cNvSpPr txBox="1"/>
          <p:nvPr>
            <p:ph idx="12" type="sldNum"/>
          </p:nvPr>
        </p:nvSpPr>
        <p:spPr>
          <a:xfrm>
            <a:off x="8540298" y="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26" name="Shape 126"/>
        <p:cNvGrpSpPr/>
        <p:nvPr/>
      </p:nvGrpSpPr>
      <p:grpSpPr>
        <a:xfrm>
          <a:off x="0" y="0"/>
          <a:ext cx="0" cy="0"/>
          <a:chOff x="0" y="0"/>
          <a:chExt cx="0" cy="0"/>
        </a:xfrm>
      </p:grpSpPr>
      <p:sp>
        <p:nvSpPr>
          <p:cNvPr id="127" name="Shape 127"/>
          <p:cNvSpPr/>
          <p:nvPr/>
        </p:nvSpPr>
        <p:spPr>
          <a:xfrm>
            <a:off x="532100" y="441174"/>
            <a:ext cx="1452007" cy="572718"/>
          </a:xfrm>
          <a:custGeom>
            <a:pathLst>
              <a:path extrusionOk="0" h="22102" w="56035">
                <a:moveTo>
                  <a:pt x="25897" y="0"/>
                </a:moveTo>
                <a:lnTo>
                  <a:pt x="24502" y="56"/>
                </a:lnTo>
                <a:lnTo>
                  <a:pt x="23162" y="224"/>
                </a:lnTo>
                <a:lnTo>
                  <a:pt x="21879" y="503"/>
                </a:lnTo>
                <a:lnTo>
                  <a:pt x="20595" y="893"/>
                </a:lnTo>
                <a:lnTo>
                  <a:pt x="19367" y="1396"/>
                </a:lnTo>
                <a:lnTo>
                  <a:pt x="18195" y="1954"/>
                </a:lnTo>
                <a:lnTo>
                  <a:pt x="17135" y="2679"/>
                </a:lnTo>
                <a:lnTo>
                  <a:pt x="16074" y="3405"/>
                </a:lnTo>
                <a:lnTo>
                  <a:pt x="15070" y="4242"/>
                </a:lnTo>
                <a:lnTo>
                  <a:pt x="14177" y="5191"/>
                </a:lnTo>
                <a:lnTo>
                  <a:pt x="13340" y="6140"/>
                </a:lnTo>
                <a:lnTo>
                  <a:pt x="12614" y="7200"/>
                </a:lnTo>
                <a:lnTo>
                  <a:pt x="11944" y="8316"/>
                </a:lnTo>
                <a:lnTo>
                  <a:pt x="11386" y="9488"/>
                </a:lnTo>
                <a:lnTo>
                  <a:pt x="10884" y="10716"/>
                </a:lnTo>
                <a:lnTo>
                  <a:pt x="10493" y="12000"/>
                </a:lnTo>
                <a:lnTo>
                  <a:pt x="9935" y="11832"/>
                </a:lnTo>
                <a:lnTo>
                  <a:pt x="9321" y="11721"/>
                </a:lnTo>
                <a:lnTo>
                  <a:pt x="8707" y="11609"/>
                </a:lnTo>
                <a:lnTo>
                  <a:pt x="8038" y="11609"/>
                </a:lnTo>
                <a:lnTo>
                  <a:pt x="7200" y="11665"/>
                </a:lnTo>
                <a:lnTo>
                  <a:pt x="6419" y="11776"/>
                </a:lnTo>
                <a:lnTo>
                  <a:pt x="5638" y="11944"/>
                </a:lnTo>
                <a:lnTo>
                  <a:pt x="4912" y="12223"/>
                </a:lnTo>
                <a:lnTo>
                  <a:pt x="4187" y="12558"/>
                </a:lnTo>
                <a:lnTo>
                  <a:pt x="3517" y="13004"/>
                </a:lnTo>
                <a:lnTo>
                  <a:pt x="2903" y="13451"/>
                </a:lnTo>
                <a:lnTo>
                  <a:pt x="2345" y="13953"/>
                </a:lnTo>
                <a:lnTo>
                  <a:pt x="1843" y="14511"/>
                </a:lnTo>
                <a:lnTo>
                  <a:pt x="1396" y="15125"/>
                </a:lnTo>
                <a:lnTo>
                  <a:pt x="950" y="15795"/>
                </a:lnTo>
                <a:lnTo>
                  <a:pt x="615" y="16520"/>
                </a:lnTo>
                <a:lnTo>
                  <a:pt x="336" y="17246"/>
                </a:lnTo>
                <a:lnTo>
                  <a:pt x="168" y="18027"/>
                </a:lnTo>
                <a:lnTo>
                  <a:pt x="57" y="18809"/>
                </a:lnTo>
                <a:lnTo>
                  <a:pt x="1" y="19646"/>
                </a:lnTo>
                <a:lnTo>
                  <a:pt x="1" y="20260"/>
                </a:lnTo>
                <a:lnTo>
                  <a:pt x="112" y="20929"/>
                </a:lnTo>
                <a:lnTo>
                  <a:pt x="224" y="21487"/>
                </a:lnTo>
                <a:lnTo>
                  <a:pt x="391" y="22101"/>
                </a:lnTo>
                <a:lnTo>
                  <a:pt x="56035" y="22101"/>
                </a:lnTo>
                <a:lnTo>
                  <a:pt x="56035" y="21878"/>
                </a:lnTo>
                <a:lnTo>
                  <a:pt x="56035" y="21432"/>
                </a:lnTo>
                <a:lnTo>
                  <a:pt x="55923" y="21041"/>
                </a:lnTo>
                <a:lnTo>
                  <a:pt x="55867" y="20594"/>
                </a:lnTo>
                <a:lnTo>
                  <a:pt x="55700" y="20204"/>
                </a:lnTo>
                <a:lnTo>
                  <a:pt x="55532" y="19869"/>
                </a:lnTo>
                <a:lnTo>
                  <a:pt x="55309" y="19534"/>
                </a:lnTo>
                <a:lnTo>
                  <a:pt x="55086" y="19199"/>
                </a:lnTo>
                <a:lnTo>
                  <a:pt x="54807" y="18864"/>
                </a:lnTo>
                <a:lnTo>
                  <a:pt x="54472" y="18585"/>
                </a:lnTo>
                <a:lnTo>
                  <a:pt x="54137" y="18362"/>
                </a:lnTo>
                <a:lnTo>
                  <a:pt x="53802" y="18139"/>
                </a:lnTo>
                <a:lnTo>
                  <a:pt x="53467" y="17971"/>
                </a:lnTo>
                <a:lnTo>
                  <a:pt x="53077" y="17804"/>
                </a:lnTo>
                <a:lnTo>
                  <a:pt x="52630" y="17748"/>
                </a:lnTo>
                <a:lnTo>
                  <a:pt x="52239" y="17636"/>
                </a:lnTo>
                <a:lnTo>
                  <a:pt x="51793" y="17636"/>
                </a:lnTo>
                <a:lnTo>
                  <a:pt x="51123" y="17692"/>
                </a:lnTo>
                <a:lnTo>
                  <a:pt x="50509" y="17804"/>
                </a:lnTo>
                <a:lnTo>
                  <a:pt x="49951" y="18027"/>
                </a:lnTo>
                <a:lnTo>
                  <a:pt x="49449" y="18362"/>
                </a:lnTo>
                <a:lnTo>
                  <a:pt x="49170" y="17804"/>
                </a:lnTo>
                <a:lnTo>
                  <a:pt x="48835" y="17302"/>
                </a:lnTo>
                <a:lnTo>
                  <a:pt x="48500" y="16799"/>
                </a:lnTo>
                <a:lnTo>
                  <a:pt x="48110" y="16353"/>
                </a:lnTo>
                <a:lnTo>
                  <a:pt x="47719" y="15906"/>
                </a:lnTo>
                <a:lnTo>
                  <a:pt x="47272" y="15516"/>
                </a:lnTo>
                <a:lnTo>
                  <a:pt x="46826" y="15125"/>
                </a:lnTo>
                <a:lnTo>
                  <a:pt x="46324" y="14790"/>
                </a:lnTo>
                <a:lnTo>
                  <a:pt x="45821" y="14455"/>
                </a:lnTo>
                <a:lnTo>
                  <a:pt x="45263" y="14176"/>
                </a:lnTo>
                <a:lnTo>
                  <a:pt x="44705" y="13953"/>
                </a:lnTo>
                <a:lnTo>
                  <a:pt x="44091" y="13786"/>
                </a:lnTo>
                <a:lnTo>
                  <a:pt x="43533" y="13618"/>
                </a:lnTo>
                <a:lnTo>
                  <a:pt x="42919" y="13507"/>
                </a:lnTo>
                <a:lnTo>
                  <a:pt x="42249" y="13395"/>
                </a:lnTo>
                <a:lnTo>
                  <a:pt x="41580" y="13395"/>
                </a:lnTo>
                <a:lnTo>
                  <a:pt x="41301" y="12000"/>
                </a:lnTo>
                <a:lnTo>
                  <a:pt x="40854" y="10660"/>
                </a:lnTo>
                <a:lnTo>
                  <a:pt x="40352" y="9321"/>
                </a:lnTo>
                <a:lnTo>
                  <a:pt x="39738" y="8093"/>
                </a:lnTo>
                <a:lnTo>
                  <a:pt x="39012" y="6921"/>
                </a:lnTo>
                <a:lnTo>
                  <a:pt x="38175" y="5805"/>
                </a:lnTo>
                <a:lnTo>
                  <a:pt x="37282" y="4800"/>
                </a:lnTo>
                <a:lnTo>
                  <a:pt x="36278" y="3851"/>
                </a:lnTo>
                <a:lnTo>
                  <a:pt x="35161" y="3014"/>
                </a:lnTo>
                <a:lnTo>
                  <a:pt x="34045" y="2233"/>
                </a:lnTo>
                <a:lnTo>
                  <a:pt x="32817" y="1563"/>
                </a:lnTo>
                <a:lnTo>
                  <a:pt x="31534" y="1005"/>
                </a:lnTo>
                <a:lnTo>
                  <a:pt x="30194" y="614"/>
                </a:lnTo>
                <a:lnTo>
                  <a:pt x="28799" y="279"/>
                </a:lnTo>
                <a:lnTo>
                  <a:pt x="27348" y="56"/>
                </a:lnTo>
                <a:lnTo>
                  <a:pt x="26622" y="0"/>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128" name="Shape 128"/>
          <p:cNvSpPr/>
          <p:nvPr/>
        </p:nvSpPr>
        <p:spPr>
          <a:xfrm flipH="1">
            <a:off x="8211627" y="884250"/>
            <a:ext cx="1008573" cy="393594"/>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9" name="Shape 129"/>
          <p:cNvSpPr/>
          <p:nvPr/>
        </p:nvSpPr>
        <p:spPr>
          <a:xfrm>
            <a:off x="7261900" y="364975"/>
            <a:ext cx="1693944" cy="607166"/>
          </a:xfrm>
          <a:custGeom>
            <a:pathLst>
              <a:path extrusionOk="0" h="26566" w="74117">
                <a:moveTo>
                  <a:pt x="43979" y="0"/>
                </a:moveTo>
                <a:lnTo>
                  <a:pt x="42472" y="56"/>
                </a:lnTo>
                <a:lnTo>
                  <a:pt x="41021" y="279"/>
                </a:lnTo>
                <a:lnTo>
                  <a:pt x="39570" y="558"/>
                </a:lnTo>
                <a:lnTo>
                  <a:pt x="38175" y="1005"/>
                </a:lnTo>
                <a:lnTo>
                  <a:pt x="36835" y="1507"/>
                </a:lnTo>
                <a:lnTo>
                  <a:pt x="35551" y="2177"/>
                </a:lnTo>
                <a:lnTo>
                  <a:pt x="34324" y="2902"/>
                </a:lnTo>
                <a:lnTo>
                  <a:pt x="33207" y="3739"/>
                </a:lnTo>
                <a:lnTo>
                  <a:pt x="32147" y="4632"/>
                </a:lnTo>
                <a:lnTo>
                  <a:pt x="31142" y="5637"/>
                </a:lnTo>
                <a:lnTo>
                  <a:pt x="30194" y="6753"/>
                </a:lnTo>
                <a:lnTo>
                  <a:pt x="29412" y="7869"/>
                </a:lnTo>
                <a:lnTo>
                  <a:pt x="28687" y="9097"/>
                </a:lnTo>
                <a:lnTo>
                  <a:pt x="28017" y="10381"/>
                </a:lnTo>
                <a:lnTo>
                  <a:pt x="27515" y="11720"/>
                </a:lnTo>
                <a:lnTo>
                  <a:pt x="27124" y="13115"/>
                </a:lnTo>
                <a:lnTo>
                  <a:pt x="26287" y="12557"/>
                </a:lnTo>
                <a:lnTo>
                  <a:pt x="25450" y="11999"/>
                </a:lnTo>
                <a:lnTo>
                  <a:pt x="24557" y="11553"/>
                </a:lnTo>
                <a:lnTo>
                  <a:pt x="23608" y="11218"/>
                </a:lnTo>
                <a:lnTo>
                  <a:pt x="22659" y="10883"/>
                </a:lnTo>
                <a:lnTo>
                  <a:pt x="21655" y="10660"/>
                </a:lnTo>
                <a:lnTo>
                  <a:pt x="20594" y="10548"/>
                </a:lnTo>
                <a:lnTo>
                  <a:pt x="19534" y="10492"/>
                </a:lnTo>
                <a:lnTo>
                  <a:pt x="18418" y="10548"/>
                </a:lnTo>
                <a:lnTo>
                  <a:pt x="17301" y="10716"/>
                </a:lnTo>
                <a:lnTo>
                  <a:pt x="16241" y="10939"/>
                </a:lnTo>
                <a:lnTo>
                  <a:pt x="15236" y="11274"/>
                </a:lnTo>
                <a:lnTo>
                  <a:pt x="14232" y="11720"/>
                </a:lnTo>
                <a:lnTo>
                  <a:pt x="13339" y="12222"/>
                </a:lnTo>
                <a:lnTo>
                  <a:pt x="12446" y="12781"/>
                </a:lnTo>
                <a:lnTo>
                  <a:pt x="11609" y="13450"/>
                </a:lnTo>
                <a:lnTo>
                  <a:pt x="10827" y="14176"/>
                </a:lnTo>
                <a:lnTo>
                  <a:pt x="10158" y="14957"/>
                </a:lnTo>
                <a:lnTo>
                  <a:pt x="9488" y="15794"/>
                </a:lnTo>
                <a:lnTo>
                  <a:pt x="8930" y="16687"/>
                </a:lnTo>
                <a:lnTo>
                  <a:pt x="8428" y="17636"/>
                </a:lnTo>
                <a:lnTo>
                  <a:pt x="8037" y="18641"/>
                </a:lnTo>
                <a:lnTo>
                  <a:pt x="7758" y="19645"/>
                </a:lnTo>
                <a:lnTo>
                  <a:pt x="7535" y="20706"/>
                </a:lnTo>
                <a:lnTo>
                  <a:pt x="6809" y="20594"/>
                </a:lnTo>
                <a:lnTo>
                  <a:pt x="6028" y="20538"/>
                </a:lnTo>
                <a:lnTo>
                  <a:pt x="5414" y="20594"/>
                </a:lnTo>
                <a:lnTo>
                  <a:pt x="4800" y="20650"/>
                </a:lnTo>
                <a:lnTo>
                  <a:pt x="4242" y="20817"/>
                </a:lnTo>
                <a:lnTo>
                  <a:pt x="3684" y="20985"/>
                </a:lnTo>
                <a:lnTo>
                  <a:pt x="3181" y="21264"/>
                </a:lnTo>
                <a:lnTo>
                  <a:pt x="2679" y="21543"/>
                </a:lnTo>
                <a:lnTo>
                  <a:pt x="2177" y="21933"/>
                </a:lnTo>
                <a:lnTo>
                  <a:pt x="1786" y="22324"/>
                </a:lnTo>
                <a:lnTo>
                  <a:pt x="1395" y="22715"/>
                </a:lnTo>
                <a:lnTo>
                  <a:pt x="1005" y="23217"/>
                </a:lnTo>
                <a:lnTo>
                  <a:pt x="726" y="23719"/>
                </a:lnTo>
                <a:lnTo>
                  <a:pt x="447" y="24222"/>
                </a:lnTo>
                <a:lnTo>
                  <a:pt x="279" y="24780"/>
                </a:lnTo>
                <a:lnTo>
                  <a:pt x="112" y="25338"/>
                </a:lnTo>
                <a:lnTo>
                  <a:pt x="56" y="25952"/>
                </a:lnTo>
                <a:lnTo>
                  <a:pt x="0" y="26566"/>
                </a:lnTo>
                <a:lnTo>
                  <a:pt x="73782" y="26566"/>
                </a:lnTo>
                <a:lnTo>
                  <a:pt x="73949" y="25896"/>
                </a:lnTo>
                <a:lnTo>
                  <a:pt x="74005" y="25226"/>
                </a:lnTo>
                <a:lnTo>
                  <a:pt x="74117" y="24557"/>
                </a:lnTo>
                <a:lnTo>
                  <a:pt x="74117" y="23887"/>
                </a:lnTo>
                <a:lnTo>
                  <a:pt x="74061" y="22771"/>
                </a:lnTo>
                <a:lnTo>
                  <a:pt x="73893" y="21654"/>
                </a:lnTo>
                <a:lnTo>
                  <a:pt x="73614" y="20650"/>
                </a:lnTo>
                <a:lnTo>
                  <a:pt x="73279" y="19645"/>
                </a:lnTo>
                <a:lnTo>
                  <a:pt x="72777" y="18696"/>
                </a:lnTo>
                <a:lnTo>
                  <a:pt x="72275" y="17748"/>
                </a:lnTo>
                <a:lnTo>
                  <a:pt x="71605" y="16911"/>
                </a:lnTo>
                <a:lnTo>
                  <a:pt x="70935" y="16129"/>
                </a:lnTo>
                <a:lnTo>
                  <a:pt x="70154" y="15459"/>
                </a:lnTo>
                <a:lnTo>
                  <a:pt x="69317" y="14790"/>
                </a:lnTo>
                <a:lnTo>
                  <a:pt x="68368" y="14287"/>
                </a:lnTo>
                <a:lnTo>
                  <a:pt x="67419" y="13785"/>
                </a:lnTo>
                <a:lnTo>
                  <a:pt x="66415" y="13450"/>
                </a:lnTo>
                <a:lnTo>
                  <a:pt x="65410" y="13171"/>
                </a:lnTo>
                <a:lnTo>
                  <a:pt x="64294" y="13004"/>
                </a:lnTo>
                <a:lnTo>
                  <a:pt x="63178" y="12948"/>
                </a:lnTo>
                <a:lnTo>
                  <a:pt x="62006" y="13004"/>
                </a:lnTo>
                <a:lnTo>
                  <a:pt x="60889" y="13171"/>
                </a:lnTo>
                <a:lnTo>
                  <a:pt x="60443" y="11776"/>
                </a:lnTo>
                <a:lnTo>
                  <a:pt x="59941" y="10437"/>
                </a:lnTo>
                <a:lnTo>
                  <a:pt x="59327" y="9153"/>
                </a:lnTo>
                <a:lnTo>
                  <a:pt x="58601" y="7925"/>
                </a:lnTo>
                <a:lnTo>
                  <a:pt x="57764" y="6753"/>
                </a:lnTo>
                <a:lnTo>
                  <a:pt x="56871" y="5693"/>
                </a:lnTo>
                <a:lnTo>
                  <a:pt x="55866" y="4688"/>
                </a:lnTo>
                <a:lnTo>
                  <a:pt x="54806" y="3739"/>
                </a:lnTo>
                <a:lnTo>
                  <a:pt x="53634" y="2902"/>
                </a:lnTo>
                <a:lnTo>
                  <a:pt x="52406" y="2177"/>
                </a:lnTo>
                <a:lnTo>
                  <a:pt x="51123" y="1507"/>
                </a:lnTo>
                <a:lnTo>
                  <a:pt x="49783" y="1005"/>
                </a:lnTo>
                <a:lnTo>
                  <a:pt x="48388" y="558"/>
                </a:lnTo>
                <a:lnTo>
                  <a:pt x="46993" y="279"/>
                </a:lnTo>
                <a:lnTo>
                  <a:pt x="45486" y="56"/>
                </a:lnTo>
                <a:lnTo>
                  <a:pt x="43979" y="0"/>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0" name="Shape 130"/>
          <p:cNvSpPr/>
          <p:nvPr/>
        </p:nvSpPr>
        <p:spPr>
          <a:xfrm>
            <a:off x="-77675" y="205976"/>
            <a:ext cx="802982" cy="313325"/>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1" name="Shape 131"/>
          <p:cNvSpPr/>
          <p:nvPr/>
        </p:nvSpPr>
        <p:spPr>
          <a:xfrm>
            <a:off x="0" y="3953694"/>
            <a:ext cx="9144000" cy="1178720"/>
          </a:xfrm>
          <a:custGeom>
            <a:pathLst>
              <a:path extrusionOk="0" h="36835" w="285750">
                <a:moveTo>
                  <a:pt x="280169" y="0"/>
                </a:moveTo>
                <a:lnTo>
                  <a:pt x="272802" y="4465"/>
                </a:lnTo>
                <a:lnTo>
                  <a:pt x="272802" y="23441"/>
                </a:lnTo>
                <a:lnTo>
                  <a:pt x="264988" y="23441"/>
                </a:lnTo>
                <a:lnTo>
                  <a:pt x="264988" y="12948"/>
                </a:lnTo>
                <a:lnTo>
                  <a:pt x="260524" y="12948"/>
                </a:lnTo>
                <a:lnTo>
                  <a:pt x="260524" y="6028"/>
                </a:lnTo>
                <a:lnTo>
                  <a:pt x="253157" y="6028"/>
                </a:lnTo>
                <a:lnTo>
                  <a:pt x="253157" y="19869"/>
                </a:lnTo>
                <a:lnTo>
                  <a:pt x="232395" y="15404"/>
                </a:lnTo>
                <a:lnTo>
                  <a:pt x="232395" y="7144"/>
                </a:lnTo>
                <a:lnTo>
                  <a:pt x="225698" y="7144"/>
                </a:lnTo>
                <a:lnTo>
                  <a:pt x="225698" y="19422"/>
                </a:lnTo>
                <a:lnTo>
                  <a:pt x="216098" y="19422"/>
                </a:lnTo>
                <a:lnTo>
                  <a:pt x="216098" y="9153"/>
                </a:lnTo>
                <a:lnTo>
                  <a:pt x="214313" y="9153"/>
                </a:lnTo>
                <a:lnTo>
                  <a:pt x="214313" y="8483"/>
                </a:lnTo>
                <a:lnTo>
                  <a:pt x="210071" y="8483"/>
                </a:lnTo>
                <a:lnTo>
                  <a:pt x="210071" y="9153"/>
                </a:lnTo>
                <a:lnTo>
                  <a:pt x="208731" y="9153"/>
                </a:lnTo>
                <a:lnTo>
                  <a:pt x="208731" y="18083"/>
                </a:lnTo>
                <a:lnTo>
                  <a:pt x="200695" y="18083"/>
                </a:lnTo>
                <a:lnTo>
                  <a:pt x="200695" y="6028"/>
                </a:lnTo>
                <a:lnTo>
                  <a:pt x="198462" y="6028"/>
                </a:lnTo>
                <a:lnTo>
                  <a:pt x="198351" y="5693"/>
                </a:lnTo>
                <a:lnTo>
                  <a:pt x="198239" y="5414"/>
                </a:lnTo>
                <a:lnTo>
                  <a:pt x="198072" y="5135"/>
                </a:lnTo>
                <a:lnTo>
                  <a:pt x="197848" y="4911"/>
                </a:lnTo>
                <a:lnTo>
                  <a:pt x="197625" y="4744"/>
                </a:lnTo>
                <a:lnTo>
                  <a:pt x="197346" y="4577"/>
                </a:lnTo>
                <a:lnTo>
                  <a:pt x="197011" y="4521"/>
                </a:lnTo>
                <a:lnTo>
                  <a:pt x="196676" y="4465"/>
                </a:lnTo>
                <a:lnTo>
                  <a:pt x="196342" y="4521"/>
                </a:lnTo>
                <a:lnTo>
                  <a:pt x="196007" y="4577"/>
                </a:lnTo>
                <a:lnTo>
                  <a:pt x="195728" y="4744"/>
                </a:lnTo>
                <a:lnTo>
                  <a:pt x="195504" y="4911"/>
                </a:lnTo>
                <a:lnTo>
                  <a:pt x="195281" y="5135"/>
                </a:lnTo>
                <a:lnTo>
                  <a:pt x="195114" y="5414"/>
                </a:lnTo>
                <a:lnTo>
                  <a:pt x="195002" y="5693"/>
                </a:lnTo>
                <a:lnTo>
                  <a:pt x="194890" y="6028"/>
                </a:lnTo>
                <a:lnTo>
                  <a:pt x="192881" y="6028"/>
                </a:lnTo>
                <a:lnTo>
                  <a:pt x="192881" y="14734"/>
                </a:lnTo>
                <a:lnTo>
                  <a:pt x="182166" y="14734"/>
                </a:lnTo>
                <a:lnTo>
                  <a:pt x="182166" y="19869"/>
                </a:lnTo>
                <a:lnTo>
                  <a:pt x="172789" y="19869"/>
                </a:lnTo>
                <a:lnTo>
                  <a:pt x="172789" y="14734"/>
                </a:lnTo>
                <a:lnTo>
                  <a:pt x="167432" y="12502"/>
                </a:lnTo>
                <a:lnTo>
                  <a:pt x="167432" y="16967"/>
                </a:lnTo>
                <a:lnTo>
                  <a:pt x="160511" y="16967"/>
                </a:lnTo>
                <a:lnTo>
                  <a:pt x="160511" y="8037"/>
                </a:lnTo>
                <a:lnTo>
                  <a:pt x="154260" y="8037"/>
                </a:lnTo>
                <a:lnTo>
                  <a:pt x="154260" y="6697"/>
                </a:lnTo>
                <a:lnTo>
                  <a:pt x="152251" y="6697"/>
                </a:lnTo>
                <a:lnTo>
                  <a:pt x="152251" y="8037"/>
                </a:lnTo>
                <a:lnTo>
                  <a:pt x="150912" y="8037"/>
                </a:lnTo>
                <a:lnTo>
                  <a:pt x="150912" y="21655"/>
                </a:lnTo>
                <a:lnTo>
                  <a:pt x="138410" y="21655"/>
                </a:lnTo>
                <a:lnTo>
                  <a:pt x="138410" y="8037"/>
                </a:lnTo>
                <a:lnTo>
                  <a:pt x="130597" y="8037"/>
                </a:lnTo>
                <a:lnTo>
                  <a:pt x="130597" y="18976"/>
                </a:lnTo>
                <a:lnTo>
                  <a:pt x="127695" y="18976"/>
                </a:lnTo>
                <a:lnTo>
                  <a:pt x="127695" y="11162"/>
                </a:lnTo>
                <a:lnTo>
                  <a:pt x="121890" y="11162"/>
                </a:lnTo>
                <a:lnTo>
                  <a:pt x="121890" y="18976"/>
                </a:lnTo>
                <a:lnTo>
                  <a:pt x="120774" y="18976"/>
                </a:lnTo>
                <a:lnTo>
                  <a:pt x="120774" y="20538"/>
                </a:lnTo>
                <a:lnTo>
                  <a:pt x="109165" y="20538"/>
                </a:lnTo>
                <a:lnTo>
                  <a:pt x="109165" y="12948"/>
                </a:lnTo>
                <a:lnTo>
                  <a:pt x="99343" y="12948"/>
                </a:lnTo>
                <a:lnTo>
                  <a:pt x="99343" y="11162"/>
                </a:lnTo>
                <a:lnTo>
                  <a:pt x="93762" y="11162"/>
                </a:lnTo>
                <a:lnTo>
                  <a:pt x="93762" y="22994"/>
                </a:lnTo>
                <a:lnTo>
                  <a:pt x="86841" y="22994"/>
                </a:lnTo>
                <a:lnTo>
                  <a:pt x="86841" y="14734"/>
                </a:lnTo>
                <a:lnTo>
                  <a:pt x="84386" y="14734"/>
                </a:lnTo>
                <a:lnTo>
                  <a:pt x="84386" y="12948"/>
                </a:lnTo>
                <a:lnTo>
                  <a:pt x="80144" y="12948"/>
                </a:lnTo>
                <a:lnTo>
                  <a:pt x="80144" y="14734"/>
                </a:lnTo>
                <a:lnTo>
                  <a:pt x="77465" y="14734"/>
                </a:lnTo>
                <a:lnTo>
                  <a:pt x="77465" y="21655"/>
                </a:lnTo>
                <a:lnTo>
                  <a:pt x="56927" y="21655"/>
                </a:lnTo>
                <a:lnTo>
                  <a:pt x="56927" y="16297"/>
                </a:lnTo>
                <a:lnTo>
                  <a:pt x="51346" y="16297"/>
                </a:lnTo>
                <a:lnTo>
                  <a:pt x="51346" y="8037"/>
                </a:lnTo>
                <a:lnTo>
                  <a:pt x="45318" y="10269"/>
                </a:lnTo>
                <a:lnTo>
                  <a:pt x="45318" y="27682"/>
                </a:lnTo>
                <a:lnTo>
                  <a:pt x="33710" y="27682"/>
                </a:lnTo>
                <a:lnTo>
                  <a:pt x="33710" y="11162"/>
                </a:lnTo>
                <a:lnTo>
                  <a:pt x="25673" y="11162"/>
                </a:lnTo>
                <a:lnTo>
                  <a:pt x="25673" y="21878"/>
                </a:lnTo>
                <a:lnTo>
                  <a:pt x="8037" y="21878"/>
                </a:lnTo>
                <a:lnTo>
                  <a:pt x="8037" y="16967"/>
                </a:lnTo>
                <a:lnTo>
                  <a:pt x="0" y="16967"/>
                </a:lnTo>
                <a:lnTo>
                  <a:pt x="0" y="36835"/>
                </a:lnTo>
                <a:lnTo>
                  <a:pt x="285750" y="36835"/>
                </a:lnTo>
                <a:lnTo>
                  <a:pt x="285750" y="16743"/>
                </a:lnTo>
                <a:lnTo>
                  <a:pt x="280169" y="16743"/>
                </a:lnTo>
                <a:lnTo>
                  <a:pt x="280169" y="0"/>
                </a:lnTo>
                <a:close/>
              </a:path>
            </a:pathLst>
          </a:custGeom>
          <a:solidFill>
            <a:srgbClr val="1C4587">
              <a:alpha val="2346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2" name="Shape 132"/>
          <p:cNvSpPr/>
          <p:nvPr/>
        </p:nvSpPr>
        <p:spPr>
          <a:xfrm>
            <a:off x="35712" y="4025118"/>
            <a:ext cx="9072576" cy="1107296"/>
          </a:xfrm>
          <a:custGeom>
            <a:pathLst>
              <a:path extrusionOk="0" h="34603" w="283518">
                <a:moveTo>
                  <a:pt x="110059" y="1"/>
                </a:moveTo>
                <a:lnTo>
                  <a:pt x="110059" y="2010"/>
                </a:lnTo>
                <a:lnTo>
                  <a:pt x="108273" y="2010"/>
                </a:lnTo>
                <a:lnTo>
                  <a:pt x="108273" y="5135"/>
                </a:lnTo>
                <a:lnTo>
                  <a:pt x="105817" y="5135"/>
                </a:lnTo>
                <a:lnTo>
                  <a:pt x="105817" y="29245"/>
                </a:lnTo>
                <a:lnTo>
                  <a:pt x="100236" y="29245"/>
                </a:lnTo>
                <a:lnTo>
                  <a:pt x="100236" y="16297"/>
                </a:lnTo>
                <a:lnTo>
                  <a:pt x="90413" y="16297"/>
                </a:lnTo>
                <a:lnTo>
                  <a:pt x="90413" y="26622"/>
                </a:lnTo>
                <a:lnTo>
                  <a:pt x="83046" y="29859"/>
                </a:lnTo>
                <a:lnTo>
                  <a:pt x="83046" y="22771"/>
                </a:lnTo>
                <a:lnTo>
                  <a:pt x="80144" y="22771"/>
                </a:lnTo>
                <a:lnTo>
                  <a:pt x="80144" y="29245"/>
                </a:lnTo>
                <a:lnTo>
                  <a:pt x="73224" y="29245"/>
                </a:lnTo>
                <a:lnTo>
                  <a:pt x="73224" y="24557"/>
                </a:lnTo>
                <a:lnTo>
                  <a:pt x="69429" y="24557"/>
                </a:lnTo>
                <a:lnTo>
                  <a:pt x="69429" y="11386"/>
                </a:lnTo>
                <a:lnTo>
                  <a:pt x="59159" y="13228"/>
                </a:lnTo>
                <a:lnTo>
                  <a:pt x="59159" y="24557"/>
                </a:lnTo>
                <a:lnTo>
                  <a:pt x="53355" y="24557"/>
                </a:lnTo>
                <a:lnTo>
                  <a:pt x="53355" y="29245"/>
                </a:lnTo>
                <a:lnTo>
                  <a:pt x="45765" y="29245"/>
                </a:lnTo>
                <a:lnTo>
                  <a:pt x="45765" y="13842"/>
                </a:lnTo>
                <a:lnTo>
                  <a:pt x="41747" y="13842"/>
                </a:lnTo>
                <a:lnTo>
                  <a:pt x="41747" y="5135"/>
                </a:lnTo>
                <a:lnTo>
                  <a:pt x="28352" y="5135"/>
                </a:lnTo>
                <a:lnTo>
                  <a:pt x="28352" y="25450"/>
                </a:lnTo>
                <a:lnTo>
                  <a:pt x="20762" y="25450"/>
                </a:lnTo>
                <a:lnTo>
                  <a:pt x="20762" y="16297"/>
                </a:lnTo>
                <a:lnTo>
                  <a:pt x="19311" y="16297"/>
                </a:lnTo>
                <a:lnTo>
                  <a:pt x="19143" y="15348"/>
                </a:lnTo>
                <a:lnTo>
                  <a:pt x="19032" y="14902"/>
                </a:lnTo>
                <a:lnTo>
                  <a:pt x="18864" y="14511"/>
                </a:lnTo>
                <a:lnTo>
                  <a:pt x="18585" y="14121"/>
                </a:lnTo>
                <a:lnTo>
                  <a:pt x="18306" y="13786"/>
                </a:lnTo>
                <a:lnTo>
                  <a:pt x="17915" y="13507"/>
                </a:lnTo>
                <a:lnTo>
                  <a:pt x="17525" y="13339"/>
                </a:lnTo>
                <a:lnTo>
                  <a:pt x="17078" y="13228"/>
                </a:lnTo>
                <a:lnTo>
                  <a:pt x="16632" y="13172"/>
                </a:lnTo>
                <a:lnTo>
                  <a:pt x="16185" y="13228"/>
                </a:lnTo>
                <a:lnTo>
                  <a:pt x="15739" y="13339"/>
                </a:lnTo>
                <a:lnTo>
                  <a:pt x="15348" y="13507"/>
                </a:lnTo>
                <a:lnTo>
                  <a:pt x="14957" y="13786"/>
                </a:lnTo>
                <a:lnTo>
                  <a:pt x="14678" y="14121"/>
                </a:lnTo>
                <a:lnTo>
                  <a:pt x="14399" y="14511"/>
                </a:lnTo>
                <a:lnTo>
                  <a:pt x="14232" y="14902"/>
                </a:lnTo>
                <a:lnTo>
                  <a:pt x="14120" y="15348"/>
                </a:lnTo>
                <a:lnTo>
                  <a:pt x="13953" y="16297"/>
                </a:lnTo>
                <a:lnTo>
                  <a:pt x="12502" y="16297"/>
                </a:lnTo>
                <a:lnTo>
                  <a:pt x="12502" y="21153"/>
                </a:lnTo>
                <a:lnTo>
                  <a:pt x="4242" y="23385"/>
                </a:lnTo>
                <a:lnTo>
                  <a:pt x="4242" y="29245"/>
                </a:lnTo>
                <a:lnTo>
                  <a:pt x="0" y="29245"/>
                </a:lnTo>
                <a:lnTo>
                  <a:pt x="0" y="34603"/>
                </a:lnTo>
                <a:lnTo>
                  <a:pt x="283518" y="34603"/>
                </a:lnTo>
                <a:lnTo>
                  <a:pt x="283518" y="25450"/>
                </a:lnTo>
                <a:lnTo>
                  <a:pt x="275258" y="25450"/>
                </a:lnTo>
                <a:lnTo>
                  <a:pt x="275258" y="11163"/>
                </a:lnTo>
                <a:lnTo>
                  <a:pt x="268114" y="11163"/>
                </a:lnTo>
                <a:lnTo>
                  <a:pt x="268114" y="19423"/>
                </a:lnTo>
                <a:lnTo>
                  <a:pt x="255389" y="19423"/>
                </a:lnTo>
                <a:lnTo>
                  <a:pt x="255389" y="29245"/>
                </a:lnTo>
                <a:lnTo>
                  <a:pt x="247576" y="29245"/>
                </a:lnTo>
                <a:lnTo>
                  <a:pt x="247576" y="5135"/>
                </a:lnTo>
                <a:lnTo>
                  <a:pt x="244450" y="5135"/>
                </a:lnTo>
                <a:lnTo>
                  <a:pt x="244450" y="4075"/>
                </a:lnTo>
                <a:lnTo>
                  <a:pt x="244339" y="3405"/>
                </a:lnTo>
                <a:lnTo>
                  <a:pt x="244171" y="2791"/>
                </a:lnTo>
                <a:lnTo>
                  <a:pt x="243892" y="2289"/>
                </a:lnTo>
                <a:lnTo>
                  <a:pt x="243502" y="1787"/>
                </a:lnTo>
                <a:lnTo>
                  <a:pt x="242999" y="1452"/>
                </a:lnTo>
                <a:lnTo>
                  <a:pt x="242441" y="1117"/>
                </a:lnTo>
                <a:lnTo>
                  <a:pt x="241883" y="949"/>
                </a:lnTo>
                <a:lnTo>
                  <a:pt x="241213" y="894"/>
                </a:lnTo>
                <a:lnTo>
                  <a:pt x="240544" y="949"/>
                </a:lnTo>
                <a:lnTo>
                  <a:pt x="239986" y="1117"/>
                </a:lnTo>
                <a:lnTo>
                  <a:pt x="239427" y="1452"/>
                </a:lnTo>
                <a:lnTo>
                  <a:pt x="238925" y="1787"/>
                </a:lnTo>
                <a:lnTo>
                  <a:pt x="238534" y="2289"/>
                </a:lnTo>
                <a:lnTo>
                  <a:pt x="238255" y="2791"/>
                </a:lnTo>
                <a:lnTo>
                  <a:pt x="238088" y="3405"/>
                </a:lnTo>
                <a:lnTo>
                  <a:pt x="237976" y="4075"/>
                </a:lnTo>
                <a:lnTo>
                  <a:pt x="237976" y="5135"/>
                </a:lnTo>
                <a:lnTo>
                  <a:pt x="235074" y="5135"/>
                </a:lnTo>
                <a:lnTo>
                  <a:pt x="235074" y="21878"/>
                </a:lnTo>
                <a:lnTo>
                  <a:pt x="226368" y="30864"/>
                </a:lnTo>
                <a:lnTo>
                  <a:pt x="226368" y="894"/>
                </a:lnTo>
                <a:lnTo>
                  <a:pt x="221010" y="5637"/>
                </a:lnTo>
                <a:lnTo>
                  <a:pt x="221010" y="21432"/>
                </a:lnTo>
                <a:lnTo>
                  <a:pt x="216322" y="21432"/>
                </a:lnTo>
                <a:lnTo>
                  <a:pt x="216322" y="13842"/>
                </a:lnTo>
                <a:lnTo>
                  <a:pt x="204490" y="13842"/>
                </a:lnTo>
                <a:lnTo>
                  <a:pt x="204490" y="29245"/>
                </a:lnTo>
                <a:lnTo>
                  <a:pt x="195114" y="29245"/>
                </a:lnTo>
                <a:lnTo>
                  <a:pt x="195114" y="11163"/>
                </a:lnTo>
                <a:lnTo>
                  <a:pt x="185961" y="11163"/>
                </a:lnTo>
                <a:lnTo>
                  <a:pt x="185961" y="29245"/>
                </a:lnTo>
                <a:lnTo>
                  <a:pt x="177255" y="29245"/>
                </a:lnTo>
                <a:lnTo>
                  <a:pt x="177255" y="16297"/>
                </a:lnTo>
                <a:lnTo>
                  <a:pt x="174799" y="16297"/>
                </a:lnTo>
                <a:lnTo>
                  <a:pt x="174799" y="29692"/>
                </a:lnTo>
                <a:lnTo>
                  <a:pt x="166316" y="26678"/>
                </a:lnTo>
                <a:lnTo>
                  <a:pt x="166316" y="19423"/>
                </a:lnTo>
                <a:lnTo>
                  <a:pt x="163190" y="19423"/>
                </a:lnTo>
                <a:lnTo>
                  <a:pt x="163190" y="11832"/>
                </a:lnTo>
                <a:lnTo>
                  <a:pt x="155600" y="11832"/>
                </a:lnTo>
                <a:lnTo>
                  <a:pt x="155600" y="19423"/>
                </a:lnTo>
                <a:lnTo>
                  <a:pt x="144884" y="19423"/>
                </a:lnTo>
                <a:lnTo>
                  <a:pt x="144884" y="15293"/>
                </a:lnTo>
                <a:lnTo>
                  <a:pt x="134615" y="11609"/>
                </a:lnTo>
                <a:lnTo>
                  <a:pt x="134615" y="23664"/>
                </a:lnTo>
                <a:lnTo>
                  <a:pt x="123900" y="23664"/>
                </a:lnTo>
                <a:lnTo>
                  <a:pt x="123900" y="13842"/>
                </a:lnTo>
                <a:lnTo>
                  <a:pt x="117426" y="13842"/>
                </a:lnTo>
                <a:lnTo>
                  <a:pt x="117426" y="5135"/>
                </a:lnTo>
                <a:lnTo>
                  <a:pt x="114523" y="5135"/>
                </a:lnTo>
                <a:lnTo>
                  <a:pt x="114523" y="2010"/>
                </a:lnTo>
                <a:lnTo>
                  <a:pt x="112738" y="2010"/>
                </a:lnTo>
                <a:lnTo>
                  <a:pt x="112738" y="1"/>
                </a:lnTo>
                <a:close/>
              </a:path>
            </a:pathLst>
          </a:custGeom>
          <a:solidFill>
            <a:srgbClr val="3D85C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3" name="Shape 133"/>
          <p:cNvSpPr/>
          <p:nvPr/>
        </p:nvSpPr>
        <p:spPr>
          <a:xfrm>
            <a:off x="0" y="3886185"/>
            <a:ext cx="9144000" cy="1257312"/>
          </a:xfrm>
          <a:custGeom>
            <a:pathLst>
              <a:path extrusionOk="0" h="39291" w="285750">
                <a:moveTo>
                  <a:pt x="241381" y="11832"/>
                </a:moveTo>
                <a:lnTo>
                  <a:pt x="241381" y="15348"/>
                </a:lnTo>
                <a:lnTo>
                  <a:pt x="239762" y="15348"/>
                </a:lnTo>
                <a:lnTo>
                  <a:pt x="239762" y="11832"/>
                </a:lnTo>
                <a:close/>
                <a:moveTo>
                  <a:pt x="244450" y="11832"/>
                </a:moveTo>
                <a:lnTo>
                  <a:pt x="244450" y="15348"/>
                </a:lnTo>
                <a:lnTo>
                  <a:pt x="242832" y="15348"/>
                </a:lnTo>
                <a:lnTo>
                  <a:pt x="242832" y="11832"/>
                </a:lnTo>
                <a:close/>
                <a:moveTo>
                  <a:pt x="226591" y="8484"/>
                </a:moveTo>
                <a:lnTo>
                  <a:pt x="226591" y="17190"/>
                </a:lnTo>
                <a:lnTo>
                  <a:pt x="225698" y="17190"/>
                </a:lnTo>
                <a:lnTo>
                  <a:pt x="225698" y="9600"/>
                </a:lnTo>
                <a:lnTo>
                  <a:pt x="226591" y="8484"/>
                </a:lnTo>
                <a:close/>
                <a:moveTo>
                  <a:pt x="241381" y="17134"/>
                </a:moveTo>
                <a:lnTo>
                  <a:pt x="241381" y="20650"/>
                </a:lnTo>
                <a:lnTo>
                  <a:pt x="239762" y="20650"/>
                </a:lnTo>
                <a:lnTo>
                  <a:pt x="239762" y="17134"/>
                </a:lnTo>
                <a:close/>
                <a:moveTo>
                  <a:pt x="244450" y="17134"/>
                </a:moveTo>
                <a:lnTo>
                  <a:pt x="244450" y="20650"/>
                </a:lnTo>
                <a:lnTo>
                  <a:pt x="242832" y="20650"/>
                </a:lnTo>
                <a:lnTo>
                  <a:pt x="242832" y="17134"/>
                </a:lnTo>
                <a:close/>
                <a:moveTo>
                  <a:pt x="194221" y="17860"/>
                </a:moveTo>
                <a:lnTo>
                  <a:pt x="194221" y="21320"/>
                </a:lnTo>
                <a:lnTo>
                  <a:pt x="192212" y="21320"/>
                </a:lnTo>
                <a:lnTo>
                  <a:pt x="192212" y="17860"/>
                </a:lnTo>
                <a:close/>
                <a:moveTo>
                  <a:pt x="216098" y="20762"/>
                </a:moveTo>
                <a:lnTo>
                  <a:pt x="216098" y="21822"/>
                </a:lnTo>
                <a:lnTo>
                  <a:pt x="207169" y="21822"/>
                </a:lnTo>
                <a:lnTo>
                  <a:pt x="207169" y="20762"/>
                </a:lnTo>
                <a:close/>
                <a:moveTo>
                  <a:pt x="64517" y="19869"/>
                </a:moveTo>
                <a:lnTo>
                  <a:pt x="64517" y="21878"/>
                </a:lnTo>
                <a:lnTo>
                  <a:pt x="62508" y="21878"/>
                </a:lnTo>
                <a:lnTo>
                  <a:pt x="62508" y="19869"/>
                </a:lnTo>
                <a:close/>
                <a:moveTo>
                  <a:pt x="68312" y="19869"/>
                </a:moveTo>
                <a:lnTo>
                  <a:pt x="68312" y="21878"/>
                </a:lnTo>
                <a:lnTo>
                  <a:pt x="66303" y="21878"/>
                </a:lnTo>
                <a:lnTo>
                  <a:pt x="66303" y="19869"/>
                </a:lnTo>
                <a:close/>
                <a:moveTo>
                  <a:pt x="45318" y="21208"/>
                </a:moveTo>
                <a:lnTo>
                  <a:pt x="45318" y="22213"/>
                </a:lnTo>
                <a:lnTo>
                  <a:pt x="40853" y="22213"/>
                </a:lnTo>
                <a:lnTo>
                  <a:pt x="40853" y="21208"/>
                </a:lnTo>
                <a:close/>
                <a:moveTo>
                  <a:pt x="138522" y="19423"/>
                </a:moveTo>
                <a:lnTo>
                  <a:pt x="138857" y="19478"/>
                </a:lnTo>
                <a:lnTo>
                  <a:pt x="139192" y="19534"/>
                </a:lnTo>
                <a:lnTo>
                  <a:pt x="139471" y="19702"/>
                </a:lnTo>
                <a:lnTo>
                  <a:pt x="139694" y="19925"/>
                </a:lnTo>
                <a:lnTo>
                  <a:pt x="139917" y="20148"/>
                </a:lnTo>
                <a:lnTo>
                  <a:pt x="140084" y="20427"/>
                </a:lnTo>
                <a:lnTo>
                  <a:pt x="140140" y="20762"/>
                </a:lnTo>
                <a:lnTo>
                  <a:pt x="140196" y="21097"/>
                </a:lnTo>
                <a:lnTo>
                  <a:pt x="140140" y="21432"/>
                </a:lnTo>
                <a:lnTo>
                  <a:pt x="140084" y="21767"/>
                </a:lnTo>
                <a:lnTo>
                  <a:pt x="139917" y="22046"/>
                </a:lnTo>
                <a:lnTo>
                  <a:pt x="139694" y="22269"/>
                </a:lnTo>
                <a:lnTo>
                  <a:pt x="139471" y="22492"/>
                </a:lnTo>
                <a:lnTo>
                  <a:pt x="139192" y="22660"/>
                </a:lnTo>
                <a:lnTo>
                  <a:pt x="138857" y="22715"/>
                </a:lnTo>
                <a:lnTo>
                  <a:pt x="138522" y="22771"/>
                </a:lnTo>
                <a:lnTo>
                  <a:pt x="138187" y="22715"/>
                </a:lnTo>
                <a:lnTo>
                  <a:pt x="137852" y="22660"/>
                </a:lnTo>
                <a:lnTo>
                  <a:pt x="137573" y="22492"/>
                </a:lnTo>
                <a:lnTo>
                  <a:pt x="137350" y="22269"/>
                </a:lnTo>
                <a:lnTo>
                  <a:pt x="137127" y="22046"/>
                </a:lnTo>
                <a:lnTo>
                  <a:pt x="136959" y="21767"/>
                </a:lnTo>
                <a:lnTo>
                  <a:pt x="136903" y="21432"/>
                </a:lnTo>
                <a:lnTo>
                  <a:pt x="136847" y="21097"/>
                </a:lnTo>
                <a:lnTo>
                  <a:pt x="136903" y="20762"/>
                </a:lnTo>
                <a:lnTo>
                  <a:pt x="136959" y="20427"/>
                </a:lnTo>
                <a:lnTo>
                  <a:pt x="137127" y="20148"/>
                </a:lnTo>
                <a:lnTo>
                  <a:pt x="137350" y="19925"/>
                </a:lnTo>
                <a:lnTo>
                  <a:pt x="137573" y="19702"/>
                </a:lnTo>
                <a:lnTo>
                  <a:pt x="137852" y="19534"/>
                </a:lnTo>
                <a:lnTo>
                  <a:pt x="138187" y="19478"/>
                </a:lnTo>
                <a:lnTo>
                  <a:pt x="138522" y="19423"/>
                </a:lnTo>
                <a:close/>
                <a:moveTo>
                  <a:pt x="64517" y="22883"/>
                </a:moveTo>
                <a:lnTo>
                  <a:pt x="64517" y="24892"/>
                </a:lnTo>
                <a:lnTo>
                  <a:pt x="62508" y="24892"/>
                </a:lnTo>
                <a:lnTo>
                  <a:pt x="62508" y="22883"/>
                </a:lnTo>
                <a:close/>
                <a:moveTo>
                  <a:pt x="68312" y="22883"/>
                </a:moveTo>
                <a:lnTo>
                  <a:pt x="68312" y="24892"/>
                </a:lnTo>
                <a:lnTo>
                  <a:pt x="66303" y="24892"/>
                </a:lnTo>
                <a:lnTo>
                  <a:pt x="66303" y="22883"/>
                </a:lnTo>
                <a:close/>
                <a:moveTo>
                  <a:pt x="216098" y="24334"/>
                </a:moveTo>
                <a:lnTo>
                  <a:pt x="216098" y="25450"/>
                </a:lnTo>
                <a:lnTo>
                  <a:pt x="207169" y="25450"/>
                </a:lnTo>
                <a:lnTo>
                  <a:pt x="207169" y="24334"/>
                </a:lnTo>
                <a:close/>
                <a:moveTo>
                  <a:pt x="45318" y="24501"/>
                </a:moveTo>
                <a:lnTo>
                  <a:pt x="45318" y="25506"/>
                </a:lnTo>
                <a:lnTo>
                  <a:pt x="40853" y="25506"/>
                </a:lnTo>
                <a:lnTo>
                  <a:pt x="40853" y="24501"/>
                </a:lnTo>
                <a:close/>
                <a:moveTo>
                  <a:pt x="241381" y="22380"/>
                </a:moveTo>
                <a:lnTo>
                  <a:pt x="241381" y="25897"/>
                </a:lnTo>
                <a:lnTo>
                  <a:pt x="239762" y="25897"/>
                </a:lnTo>
                <a:lnTo>
                  <a:pt x="239762" y="22380"/>
                </a:lnTo>
                <a:close/>
                <a:moveTo>
                  <a:pt x="244450" y="22380"/>
                </a:moveTo>
                <a:lnTo>
                  <a:pt x="244450" y="25897"/>
                </a:lnTo>
                <a:lnTo>
                  <a:pt x="242832" y="25897"/>
                </a:lnTo>
                <a:lnTo>
                  <a:pt x="242832" y="22380"/>
                </a:lnTo>
                <a:close/>
                <a:moveTo>
                  <a:pt x="194221" y="23106"/>
                </a:moveTo>
                <a:lnTo>
                  <a:pt x="194221" y="26566"/>
                </a:lnTo>
                <a:lnTo>
                  <a:pt x="192212" y="26566"/>
                </a:lnTo>
                <a:lnTo>
                  <a:pt x="192212" y="23106"/>
                </a:lnTo>
                <a:close/>
                <a:moveTo>
                  <a:pt x="64517" y="25897"/>
                </a:moveTo>
                <a:lnTo>
                  <a:pt x="64517" y="27906"/>
                </a:lnTo>
                <a:lnTo>
                  <a:pt x="62508" y="27906"/>
                </a:lnTo>
                <a:lnTo>
                  <a:pt x="62508" y="25897"/>
                </a:lnTo>
                <a:close/>
                <a:moveTo>
                  <a:pt x="68312" y="25897"/>
                </a:moveTo>
                <a:lnTo>
                  <a:pt x="68312" y="27906"/>
                </a:lnTo>
                <a:lnTo>
                  <a:pt x="66303" y="27906"/>
                </a:lnTo>
                <a:lnTo>
                  <a:pt x="66303" y="25897"/>
                </a:lnTo>
                <a:close/>
                <a:moveTo>
                  <a:pt x="45318" y="27850"/>
                </a:moveTo>
                <a:lnTo>
                  <a:pt x="45318" y="28854"/>
                </a:lnTo>
                <a:lnTo>
                  <a:pt x="40853" y="28854"/>
                </a:lnTo>
                <a:lnTo>
                  <a:pt x="40853" y="27850"/>
                </a:lnTo>
                <a:close/>
                <a:moveTo>
                  <a:pt x="216098" y="27906"/>
                </a:moveTo>
                <a:lnTo>
                  <a:pt x="216098" y="29022"/>
                </a:lnTo>
                <a:lnTo>
                  <a:pt x="207169" y="29022"/>
                </a:lnTo>
                <a:lnTo>
                  <a:pt x="207169" y="27906"/>
                </a:lnTo>
                <a:close/>
                <a:moveTo>
                  <a:pt x="82767" y="28352"/>
                </a:moveTo>
                <a:lnTo>
                  <a:pt x="82934" y="28408"/>
                </a:lnTo>
                <a:lnTo>
                  <a:pt x="83214" y="28631"/>
                </a:lnTo>
                <a:lnTo>
                  <a:pt x="83437" y="28910"/>
                </a:lnTo>
                <a:lnTo>
                  <a:pt x="83493" y="29078"/>
                </a:lnTo>
                <a:lnTo>
                  <a:pt x="83493" y="29245"/>
                </a:lnTo>
                <a:lnTo>
                  <a:pt x="83493" y="29413"/>
                </a:lnTo>
                <a:lnTo>
                  <a:pt x="83437" y="29580"/>
                </a:lnTo>
                <a:lnTo>
                  <a:pt x="83214" y="29859"/>
                </a:lnTo>
                <a:lnTo>
                  <a:pt x="82934" y="30082"/>
                </a:lnTo>
                <a:lnTo>
                  <a:pt x="82767" y="30138"/>
                </a:lnTo>
                <a:lnTo>
                  <a:pt x="82432" y="30138"/>
                </a:lnTo>
                <a:lnTo>
                  <a:pt x="82265" y="30082"/>
                </a:lnTo>
                <a:lnTo>
                  <a:pt x="81986" y="29859"/>
                </a:lnTo>
                <a:lnTo>
                  <a:pt x="81762" y="29580"/>
                </a:lnTo>
                <a:lnTo>
                  <a:pt x="81707" y="29413"/>
                </a:lnTo>
                <a:lnTo>
                  <a:pt x="81707" y="29245"/>
                </a:lnTo>
                <a:lnTo>
                  <a:pt x="81707" y="29078"/>
                </a:lnTo>
                <a:lnTo>
                  <a:pt x="81762" y="28910"/>
                </a:lnTo>
                <a:lnTo>
                  <a:pt x="81986" y="28631"/>
                </a:lnTo>
                <a:lnTo>
                  <a:pt x="82265" y="28408"/>
                </a:lnTo>
                <a:lnTo>
                  <a:pt x="82432" y="28352"/>
                </a:lnTo>
                <a:close/>
                <a:moveTo>
                  <a:pt x="45318" y="31143"/>
                </a:moveTo>
                <a:lnTo>
                  <a:pt x="45318" y="32147"/>
                </a:lnTo>
                <a:lnTo>
                  <a:pt x="40853" y="32147"/>
                </a:lnTo>
                <a:lnTo>
                  <a:pt x="40853" y="31143"/>
                </a:lnTo>
                <a:close/>
                <a:moveTo>
                  <a:pt x="8037" y="28352"/>
                </a:moveTo>
                <a:lnTo>
                  <a:pt x="8037" y="32594"/>
                </a:lnTo>
                <a:lnTo>
                  <a:pt x="6028" y="32594"/>
                </a:lnTo>
                <a:lnTo>
                  <a:pt x="6028" y="28352"/>
                </a:lnTo>
                <a:close/>
                <a:moveTo>
                  <a:pt x="216098" y="31533"/>
                </a:moveTo>
                <a:lnTo>
                  <a:pt x="216098" y="32594"/>
                </a:lnTo>
                <a:lnTo>
                  <a:pt x="207169" y="32594"/>
                </a:lnTo>
                <a:lnTo>
                  <a:pt x="207169" y="31533"/>
                </a:lnTo>
                <a:close/>
                <a:moveTo>
                  <a:pt x="82767" y="31924"/>
                </a:moveTo>
                <a:lnTo>
                  <a:pt x="82934" y="31980"/>
                </a:lnTo>
                <a:lnTo>
                  <a:pt x="83214" y="32203"/>
                </a:lnTo>
                <a:lnTo>
                  <a:pt x="83437" y="32482"/>
                </a:lnTo>
                <a:lnTo>
                  <a:pt x="83493" y="32650"/>
                </a:lnTo>
                <a:lnTo>
                  <a:pt x="83493" y="32817"/>
                </a:lnTo>
                <a:lnTo>
                  <a:pt x="83493" y="32984"/>
                </a:lnTo>
                <a:lnTo>
                  <a:pt x="83437" y="33152"/>
                </a:lnTo>
                <a:lnTo>
                  <a:pt x="83214" y="33431"/>
                </a:lnTo>
                <a:lnTo>
                  <a:pt x="82934" y="33654"/>
                </a:lnTo>
                <a:lnTo>
                  <a:pt x="82767" y="33710"/>
                </a:lnTo>
                <a:lnTo>
                  <a:pt x="82432" y="33710"/>
                </a:lnTo>
                <a:lnTo>
                  <a:pt x="82265" y="33654"/>
                </a:lnTo>
                <a:lnTo>
                  <a:pt x="81986" y="33431"/>
                </a:lnTo>
                <a:lnTo>
                  <a:pt x="81762" y="33152"/>
                </a:lnTo>
                <a:lnTo>
                  <a:pt x="81707" y="32984"/>
                </a:lnTo>
                <a:lnTo>
                  <a:pt x="81707" y="32817"/>
                </a:lnTo>
                <a:lnTo>
                  <a:pt x="81707" y="32650"/>
                </a:lnTo>
                <a:lnTo>
                  <a:pt x="81762" y="32482"/>
                </a:lnTo>
                <a:lnTo>
                  <a:pt x="81986" y="32203"/>
                </a:lnTo>
                <a:lnTo>
                  <a:pt x="82265" y="31980"/>
                </a:lnTo>
                <a:lnTo>
                  <a:pt x="82432" y="31924"/>
                </a:lnTo>
                <a:close/>
                <a:moveTo>
                  <a:pt x="109835" y="11609"/>
                </a:moveTo>
                <a:lnTo>
                  <a:pt x="109835" y="34603"/>
                </a:lnTo>
                <a:lnTo>
                  <a:pt x="109165" y="34603"/>
                </a:lnTo>
                <a:lnTo>
                  <a:pt x="109165" y="11609"/>
                </a:lnTo>
                <a:close/>
                <a:moveTo>
                  <a:pt x="112068" y="11609"/>
                </a:moveTo>
                <a:lnTo>
                  <a:pt x="112068" y="34603"/>
                </a:lnTo>
                <a:lnTo>
                  <a:pt x="111398" y="34603"/>
                </a:lnTo>
                <a:lnTo>
                  <a:pt x="111398" y="11609"/>
                </a:lnTo>
                <a:close/>
                <a:moveTo>
                  <a:pt x="114300" y="11609"/>
                </a:moveTo>
                <a:lnTo>
                  <a:pt x="114300" y="34603"/>
                </a:lnTo>
                <a:lnTo>
                  <a:pt x="113630" y="34603"/>
                </a:lnTo>
                <a:lnTo>
                  <a:pt x="113630" y="11609"/>
                </a:lnTo>
                <a:close/>
                <a:moveTo>
                  <a:pt x="116532" y="11609"/>
                </a:moveTo>
                <a:lnTo>
                  <a:pt x="116532" y="34603"/>
                </a:lnTo>
                <a:lnTo>
                  <a:pt x="115863" y="34603"/>
                </a:lnTo>
                <a:lnTo>
                  <a:pt x="115863" y="11609"/>
                </a:lnTo>
                <a:close/>
                <a:moveTo>
                  <a:pt x="45318" y="34491"/>
                </a:moveTo>
                <a:lnTo>
                  <a:pt x="45318" y="35496"/>
                </a:lnTo>
                <a:lnTo>
                  <a:pt x="40853" y="35496"/>
                </a:lnTo>
                <a:lnTo>
                  <a:pt x="40853" y="34491"/>
                </a:lnTo>
                <a:close/>
                <a:moveTo>
                  <a:pt x="112291" y="1"/>
                </a:moveTo>
                <a:lnTo>
                  <a:pt x="112291" y="3572"/>
                </a:lnTo>
                <a:lnTo>
                  <a:pt x="110058" y="3572"/>
                </a:lnTo>
                <a:lnTo>
                  <a:pt x="110058" y="5582"/>
                </a:lnTo>
                <a:lnTo>
                  <a:pt x="108272" y="5582"/>
                </a:lnTo>
                <a:lnTo>
                  <a:pt x="108272" y="8707"/>
                </a:lnTo>
                <a:lnTo>
                  <a:pt x="105817" y="8707"/>
                </a:lnTo>
                <a:lnTo>
                  <a:pt x="105817" y="32817"/>
                </a:lnTo>
                <a:lnTo>
                  <a:pt x="102468" y="32817"/>
                </a:lnTo>
                <a:lnTo>
                  <a:pt x="102468" y="19869"/>
                </a:lnTo>
                <a:lnTo>
                  <a:pt x="90413" y="19869"/>
                </a:lnTo>
                <a:lnTo>
                  <a:pt x="90413" y="30585"/>
                </a:lnTo>
                <a:lnTo>
                  <a:pt x="85279" y="32817"/>
                </a:lnTo>
                <a:lnTo>
                  <a:pt x="85279" y="26343"/>
                </a:lnTo>
                <a:lnTo>
                  <a:pt x="80144" y="26343"/>
                </a:lnTo>
                <a:lnTo>
                  <a:pt x="80144" y="32817"/>
                </a:lnTo>
                <a:lnTo>
                  <a:pt x="75456" y="32817"/>
                </a:lnTo>
                <a:lnTo>
                  <a:pt x="75456" y="28129"/>
                </a:lnTo>
                <a:lnTo>
                  <a:pt x="71661" y="28129"/>
                </a:lnTo>
                <a:lnTo>
                  <a:pt x="71661" y="14734"/>
                </a:lnTo>
                <a:lnTo>
                  <a:pt x="59159" y="16967"/>
                </a:lnTo>
                <a:lnTo>
                  <a:pt x="59159" y="28129"/>
                </a:lnTo>
                <a:lnTo>
                  <a:pt x="53355" y="28129"/>
                </a:lnTo>
                <a:lnTo>
                  <a:pt x="53355" y="32817"/>
                </a:lnTo>
                <a:lnTo>
                  <a:pt x="47997" y="32817"/>
                </a:lnTo>
                <a:lnTo>
                  <a:pt x="47997" y="17413"/>
                </a:lnTo>
                <a:lnTo>
                  <a:pt x="43979" y="17413"/>
                </a:lnTo>
                <a:lnTo>
                  <a:pt x="43979" y="8707"/>
                </a:lnTo>
                <a:lnTo>
                  <a:pt x="34603" y="8707"/>
                </a:lnTo>
                <a:lnTo>
                  <a:pt x="34603" y="5582"/>
                </a:lnTo>
                <a:lnTo>
                  <a:pt x="30584" y="5582"/>
                </a:lnTo>
                <a:lnTo>
                  <a:pt x="30584" y="8707"/>
                </a:lnTo>
                <a:lnTo>
                  <a:pt x="28352" y="8707"/>
                </a:lnTo>
                <a:lnTo>
                  <a:pt x="28352" y="29022"/>
                </a:lnTo>
                <a:lnTo>
                  <a:pt x="22994" y="29022"/>
                </a:lnTo>
                <a:lnTo>
                  <a:pt x="22994" y="19869"/>
                </a:lnTo>
                <a:lnTo>
                  <a:pt x="21375" y="19869"/>
                </a:lnTo>
                <a:lnTo>
                  <a:pt x="21208" y="19199"/>
                </a:lnTo>
                <a:lnTo>
                  <a:pt x="20985" y="18641"/>
                </a:lnTo>
                <a:lnTo>
                  <a:pt x="20594" y="18083"/>
                </a:lnTo>
                <a:lnTo>
                  <a:pt x="20148" y="17637"/>
                </a:lnTo>
                <a:lnTo>
                  <a:pt x="19645" y="17246"/>
                </a:lnTo>
                <a:lnTo>
                  <a:pt x="19031" y="16967"/>
                </a:lnTo>
                <a:lnTo>
                  <a:pt x="18417" y="16799"/>
                </a:lnTo>
                <a:lnTo>
                  <a:pt x="17748" y="16744"/>
                </a:lnTo>
                <a:lnTo>
                  <a:pt x="17078" y="16799"/>
                </a:lnTo>
                <a:lnTo>
                  <a:pt x="16464" y="16967"/>
                </a:lnTo>
                <a:lnTo>
                  <a:pt x="15850" y="17246"/>
                </a:lnTo>
                <a:lnTo>
                  <a:pt x="15348" y="17637"/>
                </a:lnTo>
                <a:lnTo>
                  <a:pt x="14901" y="18083"/>
                </a:lnTo>
                <a:lnTo>
                  <a:pt x="14511" y="18641"/>
                </a:lnTo>
                <a:lnTo>
                  <a:pt x="14288" y="19199"/>
                </a:lnTo>
                <a:lnTo>
                  <a:pt x="14120" y="19869"/>
                </a:lnTo>
                <a:lnTo>
                  <a:pt x="12502" y="19869"/>
                </a:lnTo>
                <a:lnTo>
                  <a:pt x="12502" y="25004"/>
                </a:lnTo>
                <a:lnTo>
                  <a:pt x="4242" y="27236"/>
                </a:lnTo>
                <a:lnTo>
                  <a:pt x="4242" y="32817"/>
                </a:lnTo>
                <a:lnTo>
                  <a:pt x="0" y="32817"/>
                </a:lnTo>
                <a:lnTo>
                  <a:pt x="0" y="39291"/>
                </a:lnTo>
                <a:lnTo>
                  <a:pt x="285750" y="39291"/>
                </a:lnTo>
                <a:lnTo>
                  <a:pt x="285750" y="29022"/>
                </a:lnTo>
                <a:lnTo>
                  <a:pt x="277490" y="29022"/>
                </a:lnTo>
                <a:lnTo>
                  <a:pt x="277490" y="14734"/>
                </a:lnTo>
                <a:lnTo>
                  <a:pt x="268114" y="14734"/>
                </a:lnTo>
                <a:lnTo>
                  <a:pt x="268114" y="22994"/>
                </a:lnTo>
                <a:lnTo>
                  <a:pt x="259407" y="22994"/>
                </a:lnTo>
                <a:lnTo>
                  <a:pt x="259407" y="19869"/>
                </a:lnTo>
                <a:lnTo>
                  <a:pt x="258514" y="19869"/>
                </a:lnTo>
                <a:lnTo>
                  <a:pt x="258514" y="16744"/>
                </a:lnTo>
                <a:lnTo>
                  <a:pt x="257845" y="16744"/>
                </a:lnTo>
                <a:lnTo>
                  <a:pt x="257845" y="19869"/>
                </a:lnTo>
                <a:lnTo>
                  <a:pt x="257175" y="19869"/>
                </a:lnTo>
                <a:lnTo>
                  <a:pt x="257175" y="22994"/>
                </a:lnTo>
                <a:lnTo>
                  <a:pt x="255389" y="22994"/>
                </a:lnTo>
                <a:lnTo>
                  <a:pt x="255389" y="32817"/>
                </a:lnTo>
                <a:lnTo>
                  <a:pt x="249808" y="32817"/>
                </a:lnTo>
                <a:lnTo>
                  <a:pt x="249808" y="8707"/>
                </a:lnTo>
                <a:lnTo>
                  <a:pt x="246683" y="8707"/>
                </a:lnTo>
                <a:lnTo>
                  <a:pt x="246627" y="8260"/>
                </a:lnTo>
                <a:lnTo>
                  <a:pt x="246571" y="7870"/>
                </a:lnTo>
                <a:lnTo>
                  <a:pt x="246459" y="7423"/>
                </a:lnTo>
                <a:lnTo>
                  <a:pt x="246292" y="7033"/>
                </a:lnTo>
                <a:lnTo>
                  <a:pt x="246125" y="6698"/>
                </a:lnTo>
                <a:lnTo>
                  <a:pt x="245901" y="6307"/>
                </a:lnTo>
                <a:lnTo>
                  <a:pt x="245622" y="6028"/>
                </a:lnTo>
                <a:lnTo>
                  <a:pt x="245343" y="5693"/>
                </a:lnTo>
                <a:lnTo>
                  <a:pt x="245064" y="5414"/>
                </a:lnTo>
                <a:lnTo>
                  <a:pt x="244729" y="5191"/>
                </a:lnTo>
                <a:lnTo>
                  <a:pt x="244394" y="4968"/>
                </a:lnTo>
                <a:lnTo>
                  <a:pt x="244004" y="4800"/>
                </a:lnTo>
                <a:lnTo>
                  <a:pt x="243613" y="4633"/>
                </a:lnTo>
                <a:lnTo>
                  <a:pt x="243167" y="4577"/>
                </a:lnTo>
                <a:lnTo>
                  <a:pt x="242776" y="4465"/>
                </a:lnTo>
                <a:lnTo>
                  <a:pt x="241883" y="4465"/>
                </a:lnTo>
                <a:lnTo>
                  <a:pt x="241492" y="4577"/>
                </a:lnTo>
                <a:lnTo>
                  <a:pt x="241046" y="4633"/>
                </a:lnTo>
                <a:lnTo>
                  <a:pt x="240655" y="4800"/>
                </a:lnTo>
                <a:lnTo>
                  <a:pt x="240264" y="4968"/>
                </a:lnTo>
                <a:lnTo>
                  <a:pt x="239930" y="5191"/>
                </a:lnTo>
                <a:lnTo>
                  <a:pt x="239595" y="5414"/>
                </a:lnTo>
                <a:lnTo>
                  <a:pt x="239316" y="5693"/>
                </a:lnTo>
                <a:lnTo>
                  <a:pt x="239037" y="6028"/>
                </a:lnTo>
                <a:lnTo>
                  <a:pt x="238758" y="6307"/>
                </a:lnTo>
                <a:lnTo>
                  <a:pt x="238534" y="6698"/>
                </a:lnTo>
                <a:lnTo>
                  <a:pt x="238367" y="7033"/>
                </a:lnTo>
                <a:lnTo>
                  <a:pt x="238199" y="7423"/>
                </a:lnTo>
                <a:lnTo>
                  <a:pt x="238088" y="7870"/>
                </a:lnTo>
                <a:lnTo>
                  <a:pt x="238032" y="8260"/>
                </a:lnTo>
                <a:lnTo>
                  <a:pt x="237976" y="8707"/>
                </a:lnTo>
                <a:lnTo>
                  <a:pt x="235074" y="8707"/>
                </a:lnTo>
                <a:lnTo>
                  <a:pt x="235074" y="26120"/>
                </a:lnTo>
                <a:lnTo>
                  <a:pt x="228600" y="32817"/>
                </a:lnTo>
                <a:lnTo>
                  <a:pt x="228600" y="3126"/>
                </a:lnTo>
                <a:lnTo>
                  <a:pt x="221010" y="9823"/>
                </a:lnTo>
                <a:lnTo>
                  <a:pt x="221010" y="25004"/>
                </a:lnTo>
                <a:lnTo>
                  <a:pt x="218554" y="25004"/>
                </a:lnTo>
                <a:lnTo>
                  <a:pt x="218554" y="17413"/>
                </a:lnTo>
                <a:lnTo>
                  <a:pt x="204490" y="17413"/>
                </a:lnTo>
                <a:lnTo>
                  <a:pt x="204490" y="32817"/>
                </a:lnTo>
                <a:lnTo>
                  <a:pt x="197346" y="32817"/>
                </a:lnTo>
                <a:lnTo>
                  <a:pt x="197346" y="14734"/>
                </a:lnTo>
                <a:lnTo>
                  <a:pt x="195114" y="14734"/>
                </a:lnTo>
                <a:lnTo>
                  <a:pt x="195114" y="12279"/>
                </a:lnTo>
                <a:lnTo>
                  <a:pt x="191542" y="12279"/>
                </a:lnTo>
                <a:lnTo>
                  <a:pt x="191542" y="14734"/>
                </a:lnTo>
                <a:lnTo>
                  <a:pt x="185961" y="14734"/>
                </a:lnTo>
                <a:lnTo>
                  <a:pt x="185961" y="32817"/>
                </a:lnTo>
                <a:lnTo>
                  <a:pt x="179487" y="32817"/>
                </a:lnTo>
                <a:lnTo>
                  <a:pt x="179487" y="19869"/>
                </a:lnTo>
                <a:lnTo>
                  <a:pt x="177478" y="19869"/>
                </a:lnTo>
                <a:lnTo>
                  <a:pt x="177478" y="16744"/>
                </a:lnTo>
                <a:lnTo>
                  <a:pt x="176808" y="16744"/>
                </a:lnTo>
                <a:lnTo>
                  <a:pt x="176808" y="19869"/>
                </a:lnTo>
                <a:lnTo>
                  <a:pt x="174799" y="19869"/>
                </a:lnTo>
                <a:lnTo>
                  <a:pt x="174799" y="32817"/>
                </a:lnTo>
                <a:lnTo>
                  <a:pt x="168548" y="30585"/>
                </a:lnTo>
                <a:lnTo>
                  <a:pt x="168548" y="22994"/>
                </a:lnTo>
                <a:lnTo>
                  <a:pt x="165422" y="22994"/>
                </a:lnTo>
                <a:lnTo>
                  <a:pt x="165422" y="15404"/>
                </a:lnTo>
                <a:lnTo>
                  <a:pt x="155600" y="15404"/>
                </a:lnTo>
                <a:lnTo>
                  <a:pt x="155600" y="22994"/>
                </a:lnTo>
                <a:lnTo>
                  <a:pt x="147117" y="22994"/>
                </a:lnTo>
                <a:lnTo>
                  <a:pt x="147117" y="19199"/>
                </a:lnTo>
                <a:lnTo>
                  <a:pt x="134615" y="14734"/>
                </a:lnTo>
                <a:lnTo>
                  <a:pt x="134615" y="27236"/>
                </a:lnTo>
                <a:lnTo>
                  <a:pt x="126132" y="27236"/>
                </a:lnTo>
                <a:lnTo>
                  <a:pt x="126132" y="17413"/>
                </a:lnTo>
                <a:lnTo>
                  <a:pt x="119658" y="17413"/>
                </a:lnTo>
                <a:lnTo>
                  <a:pt x="119658" y="8707"/>
                </a:lnTo>
                <a:lnTo>
                  <a:pt x="116756" y="8707"/>
                </a:lnTo>
                <a:lnTo>
                  <a:pt x="116756" y="5582"/>
                </a:lnTo>
                <a:lnTo>
                  <a:pt x="114970" y="5582"/>
                </a:lnTo>
                <a:lnTo>
                  <a:pt x="114970" y="3572"/>
                </a:lnTo>
                <a:lnTo>
                  <a:pt x="112961" y="3572"/>
                </a:lnTo>
                <a:lnTo>
                  <a:pt x="112961" y="1"/>
                </a:lnTo>
                <a:close/>
              </a:path>
            </a:pathLst>
          </a:custGeom>
          <a:gradFill>
            <a:gsLst>
              <a:gs pos="0">
                <a:srgbClr val="FFFFFF"/>
              </a:gs>
              <a:gs pos="31000">
                <a:srgbClr val="FFFFFF"/>
              </a:gs>
              <a:gs pos="100000">
                <a:srgbClr val="9FF6FF"/>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4" name="Shape 134"/>
          <p:cNvSpPr txBox="1"/>
          <p:nvPr>
            <p:ph type="title"/>
          </p:nvPr>
        </p:nvSpPr>
        <p:spPr>
          <a:xfrm>
            <a:off x="849000" y="393600"/>
            <a:ext cx="7446000" cy="666000"/>
          </a:xfrm>
          <a:prstGeom prst="rect">
            <a:avLst/>
          </a:prstGeom>
        </p:spPr>
        <p:txBody>
          <a:bodyPr anchorCtr="0" anchor="ctr" bIns="91425" lIns="91425" spcFirstLastPara="1" rIns="91425" wrap="square" tIns="91425"/>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135" name="Shape 135"/>
          <p:cNvSpPr txBox="1"/>
          <p:nvPr>
            <p:ph idx="12" type="sldNum"/>
          </p:nvPr>
        </p:nvSpPr>
        <p:spPr>
          <a:xfrm>
            <a:off x="8540298" y="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36" name="Shape 136"/>
        <p:cNvGrpSpPr/>
        <p:nvPr/>
      </p:nvGrpSpPr>
      <p:grpSpPr>
        <a:xfrm>
          <a:off x="0" y="0"/>
          <a:ext cx="0" cy="0"/>
          <a:chOff x="0" y="0"/>
          <a:chExt cx="0" cy="0"/>
        </a:xfrm>
      </p:grpSpPr>
      <p:grpSp>
        <p:nvGrpSpPr>
          <p:cNvPr id="137" name="Shape 137"/>
          <p:cNvGrpSpPr/>
          <p:nvPr/>
        </p:nvGrpSpPr>
        <p:grpSpPr>
          <a:xfrm>
            <a:off x="-1" y="4553740"/>
            <a:ext cx="9150299" cy="589766"/>
            <a:chOff x="0" y="4278697"/>
            <a:chExt cx="13245946" cy="853743"/>
          </a:xfrm>
        </p:grpSpPr>
        <p:sp>
          <p:nvSpPr>
            <p:cNvPr id="138" name="Shape 138"/>
            <p:cNvSpPr/>
            <p:nvPr/>
          </p:nvSpPr>
          <p:spPr>
            <a:xfrm>
              <a:off x="0" y="4278697"/>
              <a:ext cx="6622971" cy="853743"/>
            </a:xfrm>
            <a:custGeom>
              <a:pathLst>
                <a:path extrusionOk="0" h="36835" w="285750">
                  <a:moveTo>
                    <a:pt x="280169" y="0"/>
                  </a:moveTo>
                  <a:lnTo>
                    <a:pt x="272802" y="4465"/>
                  </a:lnTo>
                  <a:lnTo>
                    <a:pt x="272802" y="23441"/>
                  </a:lnTo>
                  <a:lnTo>
                    <a:pt x="264988" y="23441"/>
                  </a:lnTo>
                  <a:lnTo>
                    <a:pt x="264988" y="12948"/>
                  </a:lnTo>
                  <a:lnTo>
                    <a:pt x="260524" y="12948"/>
                  </a:lnTo>
                  <a:lnTo>
                    <a:pt x="260524" y="6028"/>
                  </a:lnTo>
                  <a:lnTo>
                    <a:pt x="253157" y="6028"/>
                  </a:lnTo>
                  <a:lnTo>
                    <a:pt x="253157" y="19869"/>
                  </a:lnTo>
                  <a:lnTo>
                    <a:pt x="232395" y="15404"/>
                  </a:lnTo>
                  <a:lnTo>
                    <a:pt x="232395" y="7144"/>
                  </a:lnTo>
                  <a:lnTo>
                    <a:pt x="225698" y="7144"/>
                  </a:lnTo>
                  <a:lnTo>
                    <a:pt x="225698" y="19422"/>
                  </a:lnTo>
                  <a:lnTo>
                    <a:pt x="216098" y="19422"/>
                  </a:lnTo>
                  <a:lnTo>
                    <a:pt x="216098" y="9153"/>
                  </a:lnTo>
                  <a:lnTo>
                    <a:pt x="214313" y="9153"/>
                  </a:lnTo>
                  <a:lnTo>
                    <a:pt x="214313" y="8483"/>
                  </a:lnTo>
                  <a:lnTo>
                    <a:pt x="210071" y="8483"/>
                  </a:lnTo>
                  <a:lnTo>
                    <a:pt x="210071" y="9153"/>
                  </a:lnTo>
                  <a:lnTo>
                    <a:pt x="208731" y="9153"/>
                  </a:lnTo>
                  <a:lnTo>
                    <a:pt x="208731" y="18083"/>
                  </a:lnTo>
                  <a:lnTo>
                    <a:pt x="200695" y="18083"/>
                  </a:lnTo>
                  <a:lnTo>
                    <a:pt x="200695" y="6028"/>
                  </a:lnTo>
                  <a:lnTo>
                    <a:pt x="198462" y="6028"/>
                  </a:lnTo>
                  <a:lnTo>
                    <a:pt x="198351" y="5693"/>
                  </a:lnTo>
                  <a:lnTo>
                    <a:pt x="198239" y="5414"/>
                  </a:lnTo>
                  <a:lnTo>
                    <a:pt x="198072" y="5135"/>
                  </a:lnTo>
                  <a:lnTo>
                    <a:pt x="197848" y="4911"/>
                  </a:lnTo>
                  <a:lnTo>
                    <a:pt x="197625" y="4744"/>
                  </a:lnTo>
                  <a:lnTo>
                    <a:pt x="197346" y="4577"/>
                  </a:lnTo>
                  <a:lnTo>
                    <a:pt x="197011" y="4521"/>
                  </a:lnTo>
                  <a:lnTo>
                    <a:pt x="196676" y="4465"/>
                  </a:lnTo>
                  <a:lnTo>
                    <a:pt x="196342" y="4521"/>
                  </a:lnTo>
                  <a:lnTo>
                    <a:pt x="196007" y="4577"/>
                  </a:lnTo>
                  <a:lnTo>
                    <a:pt x="195728" y="4744"/>
                  </a:lnTo>
                  <a:lnTo>
                    <a:pt x="195504" y="4911"/>
                  </a:lnTo>
                  <a:lnTo>
                    <a:pt x="195281" y="5135"/>
                  </a:lnTo>
                  <a:lnTo>
                    <a:pt x="195114" y="5414"/>
                  </a:lnTo>
                  <a:lnTo>
                    <a:pt x="195002" y="5693"/>
                  </a:lnTo>
                  <a:lnTo>
                    <a:pt x="194890" y="6028"/>
                  </a:lnTo>
                  <a:lnTo>
                    <a:pt x="192881" y="6028"/>
                  </a:lnTo>
                  <a:lnTo>
                    <a:pt x="192881" y="14734"/>
                  </a:lnTo>
                  <a:lnTo>
                    <a:pt x="182166" y="14734"/>
                  </a:lnTo>
                  <a:lnTo>
                    <a:pt x="182166" y="19869"/>
                  </a:lnTo>
                  <a:lnTo>
                    <a:pt x="172789" y="19869"/>
                  </a:lnTo>
                  <a:lnTo>
                    <a:pt x="172789" y="14734"/>
                  </a:lnTo>
                  <a:lnTo>
                    <a:pt x="167432" y="12502"/>
                  </a:lnTo>
                  <a:lnTo>
                    <a:pt x="167432" y="16967"/>
                  </a:lnTo>
                  <a:lnTo>
                    <a:pt x="160511" y="16967"/>
                  </a:lnTo>
                  <a:lnTo>
                    <a:pt x="160511" y="8037"/>
                  </a:lnTo>
                  <a:lnTo>
                    <a:pt x="154260" y="8037"/>
                  </a:lnTo>
                  <a:lnTo>
                    <a:pt x="154260" y="6697"/>
                  </a:lnTo>
                  <a:lnTo>
                    <a:pt x="152251" y="6697"/>
                  </a:lnTo>
                  <a:lnTo>
                    <a:pt x="152251" y="8037"/>
                  </a:lnTo>
                  <a:lnTo>
                    <a:pt x="150912" y="8037"/>
                  </a:lnTo>
                  <a:lnTo>
                    <a:pt x="150912" y="21655"/>
                  </a:lnTo>
                  <a:lnTo>
                    <a:pt x="138410" y="21655"/>
                  </a:lnTo>
                  <a:lnTo>
                    <a:pt x="138410" y="8037"/>
                  </a:lnTo>
                  <a:lnTo>
                    <a:pt x="130597" y="8037"/>
                  </a:lnTo>
                  <a:lnTo>
                    <a:pt x="130597" y="18976"/>
                  </a:lnTo>
                  <a:lnTo>
                    <a:pt x="127695" y="18976"/>
                  </a:lnTo>
                  <a:lnTo>
                    <a:pt x="127695" y="11162"/>
                  </a:lnTo>
                  <a:lnTo>
                    <a:pt x="121890" y="11162"/>
                  </a:lnTo>
                  <a:lnTo>
                    <a:pt x="121890" y="18976"/>
                  </a:lnTo>
                  <a:lnTo>
                    <a:pt x="120774" y="18976"/>
                  </a:lnTo>
                  <a:lnTo>
                    <a:pt x="120774" y="20538"/>
                  </a:lnTo>
                  <a:lnTo>
                    <a:pt x="109165" y="20538"/>
                  </a:lnTo>
                  <a:lnTo>
                    <a:pt x="109165" y="12948"/>
                  </a:lnTo>
                  <a:lnTo>
                    <a:pt x="99343" y="12948"/>
                  </a:lnTo>
                  <a:lnTo>
                    <a:pt x="99343" y="11162"/>
                  </a:lnTo>
                  <a:lnTo>
                    <a:pt x="93762" y="11162"/>
                  </a:lnTo>
                  <a:lnTo>
                    <a:pt x="93762" y="22994"/>
                  </a:lnTo>
                  <a:lnTo>
                    <a:pt x="86841" y="22994"/>
                  </a:lnTo>
                  <a:lnTo>
                    <a:pt x="86841" y="14734"/>
                  </a:lnTo>
                  <a:lnTo>
                    <a:pt x="84386" y="14734"/>
                  </a:lnTo>
                  <a:lnTo>
                    <a:pt x="84386" y="12948"/>
                  </a:lnTo>
                  <a:lnTo>
                    <a:pt x="80144" y="12948"/>
                  </a:lnTo>
                  <a:lnTo>
                    <a:pt x="80144" y="14734"/>
                  </a:lnTo>
                  <a:lnTo>
                    <a:pt x="77465" y="14734"/>
                  </a:lnTo>
                  <a:lnTo>
                    <a:pt x="77465" y="21655"/>
                  </a:lnTo>
                  <a:lnTo>
                    <a:pt x="56927" y="21655"/>
                  </a:lnTo>
                  <a:lnTo>
                    <a:pt x="56927" y="16297"/>
                  </a:lnTo>
                  <a:lnTo>
                    <a:pt x="51346" y="16297"/>
                  </a:lnTo>
                  <a:lnTo>
                    <a:pt x="51346" y="8037"/>
                  </a:lnTo>
                  <a:lnTo>
                    <a:pt x="45318" y="10269"/>
                  </a:lnTo>
                  <a:lnTo>
                    <a:pt x="45318" y="27682"/>
                  </a:lnTo>
                  <a:lnTo>
                    <a:pt x="33710" y="27682"/>
                  </a:lnTo>
                  <a:lnTo>
                    <a:pt x="33710" y="11162"/>
                  </a:lnTo>
                  <a:lnTo>
                    <a:pt x="25673" y="11162"/>
                  </a:lnTo>
                  <a:lnTo>
                    <a:pt x="25673" y="21878"/>
                  </a:lnTo>
                  <a:lnTo>
                    <a:pt x="8037" y="21878"/>
                  </a:lnTo>
                  <a:lnTo>
                    <a:pt x="8037" y="16967"/>
                  </a:lnTo>
                  <a:lnTo>
                    <a:pt x="0" y="16967"/>
                  </a:lnTo>
                  <a:lnTo>
                    <a:pt x="0" y="36835"/>
                  </a:lnTo>
                  <a:lnTo>
                    <a:pt x="285750" y="36835"/>
                  </a:lnTo>
                  <a:lnTo>
                    <a:pt x="285750" y="16743"/>
                  </a:lnTo>
                  <a:lnTo>
                    <a:pt x="280169" y="16743"/>
                  </a:lnTo>
                  <a:lnTo>
                    <a:pt x="280169" y="0"/>
                  </a:lnTo>
                  <a:close/>
                </a:path>
              </a:pathLst>
            </a:custGeom>
            <a:solidFill>
              <a:srgbClr val="1C4587">
                <a:alpha val="2346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9" name="Shape 139"/>
            <p:cNvSpPr/>
            <p:nvPr/>
          </p:nvSpPr>
          <p:spPr>
            <a:xfrm>
              <a:off x="6622975" y="4278697"/>
              <a:ext cx="6622971" cy="853743"/>
            </a:xfrm>
            <a:custGeom>
              <a:pathLst>
                <a:path extrusionOk="0" h="36835" w="285750">
                  <a:moveTo>
                    <a:pt x="280169" y="0"/>
                  </a:moveTo>
                  <a:lnTo>
                    <a:pt x="272802" y="4465"/>
                  </a:lnTo>
                  <a:lnTo>
                    <a:pt x="272802" y="23441"/>
                  </a:lnTo>
                  <a:lnTo>
                    <a:pt x="264988" y="23441"/>
                  </a:lnTo>
                  <a:lnTo>
                    <a:pt x="264988" y="12948"/>
                  </a:lnTo>
                  <a:lnTo>
                    <a:pt x="260524" y="12948"/>
                  </a:lnTo>
                  <a:lnTo>
                    <a:pt x="260524" y="6028"/>
                  </a:lnTo>
                  <a:lnTo>
                    <a:pt x="253157" y="6028"/>
                  </a:lnTo>
                  <a:lnTo>
                    <a:pt x="253157" y="19869"/>
                  </a:lnTo>
                  <a:lnTo>
                    <a:pt x="232395" y="15404"/>
                  </a:lnTo>
                  <a:lnTo>
                    <a:pt x="232395" y="7144"/>
                  </a:lnTo>
                  <a:lnTo>
                    <a:pt x="225698" y="7144"/>
                  </a:lnTo>
                  <a:lnTo>
                    <a:pt x="225698" y="19422"/>
                  </a:lnTo>
                  <a:lnTo>
                    <a:pt x="216098" y="19422"/>
                  </a:lnTo>
                  <a:lnTo>
                    <a:pt x="216098" y="9153"/>
                  </a:lnTo>
                  <a:lnTo>
                    <a:pt x="214313" y="9153"/>
                  </a:lnTo>
                  <a:lnTo>
                    <a:pt x="214313" y="8483"/>
                  </a:lnTo>
                  <a:lnTo>
                    <a:pt x="210071" y="8483"/>
                  </a:lnTo>
                  <a:lnTo>
                    <a:pt x="210071" y="9153"/>
                  </a:lnTo>
                  <a:lnTo>
                    <a:pt x="208731" y="9153"/>
                  </a:lnTo>
                  <a:lnTo>
                    <a:pt x="208731" y="18083"/>
                  </a:lnTo>
                  <a:lnTo>
                    <a:pt x="200695" y="18083"/>
                  </a:lnTo>
                  <a:lnTo>
                    <a:pt x="200695" y="6028"/>
                  </a:lnTo>
                  <a:lnTo>
                    <a:pt x="198462" y="6028"/>
                  </a:lnTo>
                  <a:lnTo>
                    <a:pt x="198351" y="5693"/>
                  </a:lnTo>
                  <a:lnTo>
                    <a:pt x="198239" y="5414"/>
                  </a:lnTo>
                  <a:lnTo>
                    <a:pt x="198072" y="5135"/>
                  </a:lnTo>
                  <a:lnTo>
                    <a:pt x="197848" y="4911"/>
                  </a:lnTo>
                  <a:lnTo>
                    <a:pt x="197625" y="4744"/>
                  </a:lnTo>
                  <a:lnTo>
                    <a:pt x="197346" y="4577"/>
                  </a:lnTo>
                  <a:lnTo>
                    <a:pt x="197011" y="4521"/>
                  </a:lnTo>
                  <a:lnTo>
                    <a:pt x="196676" y="4465"/>
                  </a:lnTo>
                  <a:lnTo>
                    <a:pt x="196342" y="4521"/>
                  </a:lnTo>
                  <a:lnTo>
                    <a:pt x="196007" y="4577"/>
                  </a:lnTo>
                  <a:lnTo>
                    <a:pt x="195728" y="4744"/>
                  </a:lnTo>
                  <a:lnTo>
                    <a:pt x="195504" y="4911"/>
                  </a:lnTo>
                  <a:lnTo>
                    <a:pt x="195281" y="5135"/>
                  </a:lnTo>
                  <a:lnTo>
                    <a:pt x="195114" y="5414"/>
                  </a:lnTo>
                  <a:lnTo>
                    <a:pt x="195002" y="5693"/>
                  </a:lnTo>
                  <a:lnTo>
                    <a:pt x="194890" y="6028"/>
                  </a:lnTo>
                  <a:lnTo>
                    <a:pt x="192881" y="6028"/>
                  </a:lnTo>
                  <a:lnTo>
                    <a:pt x="192881" y="14734"/>
                  </a:lnTo>
                  <a:lnTo>
                    <a:pt x="182166" y="14734"/>
                  </a:lnTo>
                  <a:lnTo>
                    <a:pt x="182166" y="19869"/>
                  </a:lnTo>
                  <a:lnTo>
                    <a:pt x="172789" y="19869"/>
                  </a:lnTo>
                  <a:lnTo>
                    <a:pt x="172789" y="14734"/>
                  </a:lnTo>
                  <a:lnTo>
                    <a:pt x="167432" y="12502"/>
                  </a:lnTo>
                  <a:lnTo>
                    <a:pt x="167432" y="16967"/>
                  </a:lnTo>
                  <a:lnTo>
                    <a:pt x="160511" y="16967"/>
                  </a:lnTo>
                  <a:lnTo>
                    <a:pt x="160511" y="8037"/>
                  </a:lnTo>
                  <a:lnTo>
                    <a:pt x="154260" y="8037"/>
                  </a:lnTo>
                  <a:lnTo>
                    <a:pt x="154260" y="6697"/>
                  </a:lnTo>
                  <a:lnTo>
                    <a:pt x="152251" y="6697"/>
                  </a:lnTo>
                  <a:lnTo>
                    <a:pt x="152251" y="8037"/>
                  </a:lnTo>
                  <a:lnTo>
                    <a:pt x="150912" y="8037"/>
                  </a:lnTo>
                  <a:lnTo>
                    <a:pt x="150912" y="21655"/>
                  </a:lnTo>
                  <a:lnTo>
                    <a:pt x="138410" y="21655"/>
                  </a:lnTo>
                  <a:lnTo>
                    <a:pt x="138410" y="8037"/>
                  </a:lnTo>
                  <a:lnTo>
                    <a:pt x="130597" y="8037"/>
                  </a:lnTo>
                  <a:lnTo>
                    <a:pt x="130597" y="18976"/>
                  </a:lnTo>
                  <a:lnTo>
                    <a:pt x="127695" y="18976"/>
                  </a:lnTo>
                  <a:lnTo>
                    <a:pt x="127695" y="11162"/>
                  </a:lnTo>
                  <a:lnTo>
                    <a:pt x="121890" y="11162"/>
                  </a:lnTo>
                  <a:lnTo>
                    <a:pt x="121890" y="18976"/>
                  </a:lnTo>
                  <a:lnTo>
                    <a:pt x="120774" y="18976"/>
                  </a:lnTo>
                  <a:lnTo>
                    <a:pt x="120774" y="20538"/>
                  </a:lnTo>
                  <a:lnTo>
                    <a:pt x="109165" y="20538"/>
                  </a:lnTo>
                  <a:lnTo>
                    <a:pt x="109165" y="12948"/>
                  </a:lnTo>
                  <a:lnTo>
                    <a:pt x="99343" y="12948"/>
                  </a:lnTo>
                  <a:lnTo>
                    <a:pt x="99343" y="11162"/>
                  </a:lnTo>
                  <a:lnTo>
                    <a:pt x="93762" y="11162"/>
                  </a:lnTo>
                  <a:lnTo>
                    <a:pt x="93762" y="22994"/>
                  </a:lnTo>
                  <a:lnTo>
                    <a:pt x="86841" y="22994"/>
                  </a:lnTo>
                  <a:lnTo>
                    <a:pt x="86841" y="14734"/>
                  </a:lnTo>
                  <a:lnTo>
                    <a:pt x="84386" y="14734"/>
                  </a:lnTo>
                  <a:lnTo>
                    <a:pt x="84386" y="12948"/>
                  </a:lnTo>
                  <a:lnTo>
                    <a:pt x="80144" y="12948"/>
                  </a:lnTo>
                  <a:lnTo>
                    <a:pt x="80144" y="14734"/>
                  </a:lnTo>
                  <a:lnTo>
                    <a:pt x="77465" y="14734"/>
                  </a:lnTo>
                  <a:lnTo>
                    <a:pt x="77465" y="21655"/>
                  </a:lnTo>
                  <a:lnTo>
                    <a:pt x="56927" y="21655"/>
                  </a:lnTo>
                  <a:lnTo>
                    <a:pt x="56927" y="16297"/>
                  </a:lnTo>
                  <a:lnTo>
                    <a:pt x="51346" y="16297"/>
                  </a:lnTo>
                  <a:lnTo>
                    <a:pt x="51346" y="8037"/>
                  </a:lnTo>
                  <a:lnTo>
                    <a:pt x="45318" y="10269"/>
                  </a:lnTo>
                  <a:lnTo>
                    <a:pt x="45318" y="27682"/>
                  </a:lnTo>
                  <a:lnTo>
                    <a:pt x="33710" y="27682"/>
                  </a:lnTo>
                  <a:lnTo>
                    <a:pt x="33710" y="11162"/>
                  </a:lnTo>
                  <a:lnTo>
                    <a:pt x="25673" y="11162"/>
                  </a:lnTo>
                  <a:lnTo>
                    <a:pt x="25673" y="21878"/>
                  </a:lnTo>
                  <a:lnTo>
                    <a:pt x="8037" y="21878"/>
                  </a:lnTo>
                  <a:lnTo>
                    <a:pt x="8037" y="16967"/>
                  </a:lnTo>
                  <a:lnTo>
                    <a:pt x="0" y="16967"/>
                  </a:lnTo>
                  <a:lnTo>
                    <a:pt x="0" y="36835"/>
                  </a:lnTo>
                  <a:lnTo>
                    <a:pt x="285750" y="36835"/>
                  </a:lnTo>
                  <a:lnTo>
                    <a:pt x="285750" y="16743"/>
                  </a:lnTo>
                  <a:lnTo>
                    <a:pt x="280169" y="16743"/>
                  </a:lnTo>
                  <a:lnTo>
                    <a:pt x="280169" y="0"/>
                  </a:lnTo>
                  <a:close/>
                </a:path>
              </a:pathLst>
            </a:custGeom>
            <a:solidFill>
              <a:srgbClr val="1C4587">
                <a:alpha val="2346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40" name="Shape 140"/>
          <p:cNvSpPr/>
          <p:nvPr/>
        </p:nvSpPr>
        <p:spPr>
          <a:xfrm>
            <a:off x="532100" y="441174"/>
            <a:ext cx="1452007" cy="572718"/>
          </a:xfrm>
          <a:custGeom>
            <a:pathLst>
              <a:path extrusionOk="0" h="22102" w="56035">
                <a:moveTo>
                  <a:pt x="25897" y="0"/>
                </a:moveTo>
                <a:lnTo>
                  <a:pt x="24502" y="56"/>
                </a:lnTo>
                <a:lnTo>
                  <a:pt x="23162" y="224"/>
                </a:lnTo>
                <a:lnTo>
                  <a:pt x="21879" y="503"/>
                </a:lnTo>
                <a:lnTo>
                  <a:pt x="20595" y="893"/>
                </a:lnTo>
                <a:lnTo>
                  <a:pt x="19367" y="1396"/>
                </a:lnTo>
                <a:lnTo>
                  <a:pt x="18195" y="1954"/>
                </a:lnTo>
                <a:lnTo>
                  <a:pt x="17135" y="2679"/>
                </a:lnTo>
                <a:lnTo>
                  <a:pt x="16074" y="3405"/>
                </a:lnTo>
                <a:lnTo>
                  <a:pt x="15070" y="4242"/>
                </a:lnTo>
                <a:lnTo>
                  <a:pt x="14177" y="5191"/>
                </a:lnTo>
                <a:lnTo>
                  <a:pt x="13340" y="6140"/>
                </a:lnTo>
                <a:lnTo>
                  <a:pt x="12614" y="7200"/>
                </a:lnTo>
                <a:lnTo>
                  <a:pt x="11944" y="8316"/>
                </a:lnTo>
                <a:lnTo>
                  <a:pt x="11386" y="9488"/>
                </a:lnTo>
                <a:lnTo>
                  <a:pt x="10884" y="10716"/>
                </a:lnTo>
                <a:lnTo>
                  <a:pt x="10493" y="12000"/>
                </a:lnTo>
                <a:lnTo>
                  <a:pt x="9935" y="11832"/>
                </a:lnTo>
                <a:lnTo>
                  <a:pt x="9321" y="11721"/>
                </a:lnTo>
                <a:lnTo>
                  <a:pt x="8707" y="11609"/>
                </a:lnTo>
                <a:lnTo>
                  <a:pt x="8038" y="11609"/>
                </a:lnTo>
                <a:lnTo>
                  <a:pt x="7200" y="11665"/>
                </a:lnTo>
                <a:lnTo>
                  <a:pt x="6419" y="11776"/>
                </a:lnTo>
                <a:lnTo>
                  <a:pt x="5638" y="11944"/>
                </a:lnTo>
                <a:lnTo>
                  <a:pt x="4912" y="12223"/>
                </a:lnTo>
                <a:lnTo>
                  <a:pt x="4187" y="12558"/>
                </a:lnTo>
                <a:lnTo>
                  <a:pt x="3517" y="13004"/>
                </a:lnTo>
                <a:lnTo>
                  <a:pt x="2903" y="13451"/>
                </a:lnTo>
                <a:lnTo>
                  <a:pt x="2345" y="13953"/>
                </a:lnTo>
                <a:lnTo>
                  <a:pt x="1843" y="14511"/>
                </a:lnTo>
                <a:lnTo>
                  <a:pt x="1396" y="15125"/>
                </a:lnTo>
                <a:lnTo>
                  <a:pt x="950" y="15795"/>
                </a:lnTo>
                <a:lnTo>
                  <a:pt x="615" y="16520"/>
                </a:lnTo>
                <a:lnTo>
                  <a:pt x="336" y="17246"/>
                </a:lnTo>
                <a:lnTo>
                  <a:pt x="168" y="18027"/>
                </a:lnTo>
                <a:lnTo>
                  <a:pt x="57" y="18809"/>
                </a:lnTo>
                <a:lnTo>
                  <a:pt x="1" y="19646"/>
                </a:lnTo>
                <a:lnTo>
                  <a:pt x="1" y="20260"/>
                </a:lnTo>
                <a:lnTo>
                  <a:pt x="112" y="20929"/>
                </a:lnTo>
                <a:lnTo>
                  <a:pt x="224" y="21487"/>
                </a:lnTo>
                <a:lnTo>
                  <a:pt x="391" y="22101"/>
                </a:lnTo>
                <a:lnTo>
                  <a:pt x="56035" y="22101"/>
                </a:lnTo>
                <a:lnTo>
                  <a:pt x="56035" y="21878"/>
                </a:lnTo>
                <a:lnTo>
                  <a:pt x="56035" y="21432"/>
                </a:lnTo>
                <a:lnTo>
                  <a:pt x="55923" y="21041"/>
                </a:lnTo>
                <a:lnTo>
                  <a:pt x="55867" y="20594"/>
                </a:lnTo>
                <a:lnTo>
                  <a:pt x="55700" y="20204"/>
                </a:lnTo>
                <a:lnTo>
                  <a:pt x="55532" y="19869"/>
                </a:lnTo>
                <a:lnTo>
                  <a:pt x="55309" y="19534"/>
                </a:lnTo>
                <a:lnTo>
                  <a:pt x="55086" y="19199"/>
                </a:lnTo>
                <a:lnTo>
                  <a:pt x="54807" y="18864"/>
                </a:lnTo>
                <a:lnTo>
                  <a:pt x="54472" y="18585"/>
                </a:lnTo>
                <a:lnTo>
                  <a:pt x="54137" y="18362"/>
                </a:lnTo>
                <a:lnTo>
                  <a:pt x="53802" y="18139"/>
                </a:lnTo>
                <a:lnTo>
                  <a:pt x="53467" y="17971"/>
                </a:lnTo>
                <a:lnTo>
                  <a:pt x="53077" y="17804"/>
                </a:lnTo>
                <a:lnTo>
                  <a:pt x="52630" y="17748"/>
                </a:lnTo>
                <a:lnTo>
                  <a:pt x="52239" y="17636"/>
                </a:lnTo>
                <a:lnTo>
                  <a:pt x="51793" y="17636"/>
                </a:lnTo>
                <a:lnTo>
                  <a:pt x="51123" y="17692"/>
                </a:lnTo>
                <a:lnTo>
                  <a:pt x="50509" y="17804"/>
                </a:lnTo>
                <a:lnTo>
                  <a:pt x="49951" y="18027"/>
                </a:lnTo>
                <a:lnTo>
                  <a:pt x="49449" y="18362"/>
                </a:lnTo>
                <a:lnTo>
                  <a:pt x="49170" y="17804"/>
                </a:lnTo>
                <a:lnTo>
                  <a:pt x="48835" y="17302"/>
                </a:lnTo>
                <a:lnTo>
                  <a:pt x="48500" y="16799"/>
                </a:lnTo>
                <a:lnTo>
                  <a:pt x="48110" y="16353"/>
                </a:lnTo>
                <a:lnTo>
                  <a:pt x="47719" y="15906"/>
                </a:lnTo>
                <a:lnTo>
                  <a:pt x="47272" y="15516"/>
                </a:lnTo>
                <a:lnTo>
                  <a:pt x="46826" y="15125"/>
                </a:lnTo>
                <a:lnTo>
                  <a:pt x="46324" y="14790"/>
                </a:lnTo>
                <a:lnTo>
                  <a:pt x="45821" y="14455"/>
                </a:lnTo>
                <a:lnTo>
                  <a:pt x="45263" y="14176"/>
                </a:lnTo>
                <a:lnTo>
                  <a:pt x="44705" y="13953"/>
                </a:lnTo>
                <a:lnTo>
                  <a:pt x="44091" y="13786"/>
                </a:lnTo>
                <a:lnTo>
                  <a:pt x="43533" y="13618"/>
                </a:lnTo>
                <a:lnTo>
                  <a:pt x="42919" y="13507"/>
                </a:lnTo>
                <a:lnTo>
                  <a:pt x="42249" y="13395"/>
                </a:lnTo>
                <a:lnTo>
                  <a:pt x="41580" y="13395"/>
                </a:lnTo>
                <a:lnTo>
                  <a:pt x="41301" y="12000"/>
                </a:lnTo>
                <a:lnTo>
                  <a:pt x="40854" y="10660"/>
                </a:lnTo>
                <a:lnTo>
                  <a:pt x="40352" y="9321"/>
                </a:lnTo>
                <a:lnTo>
                  <a:pt x="39738" y="8093"/>
                </a:lnTo>
                <a:lnTo>
                  <a:pt x="39012" y="6921"/>
                </a:lnTo>
                <a:lnTo>
                  <a:pt x="38175" y="5805"/>
                </a:lnTo>
                <a:lnTo>
                  <a:pt x="37282" y="4800"/>
                </a:lnTo>
                <a:lnTo>
                  <a:pt x="36278" y="3851"/>
                </a:lnTo>
                <a:lnTo>
                  <a:pt x="35161" y="3014"/>
                </a:lnTo>
                <a:lnTo>
                  <a:pt x="34045" y="2233"/>
                </a:lnTo>
                <a:lnTo>
                  <a:pt x="32817" y="1563"/>
                </a:lnTo>
                <a:lnTo>
                  <a:pt x="31534" y="1005"/>
                </a:lnTo>
                <a:lnTo>
                  <a:pt x="30194" y="614"/>
                </a:lnTo>
                <a:lnTo>
                  <a:pt x="28799" y="279"/>
                </a:lnTo>
                <a:lnTo>
                  <a:pt x="27348" y="56"/>
                </a:lnTo>
                <a:lnTo>
                  <a:pt x="26622" y="0"/>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141" name="Shape 141"/>
          <p:cNvSpPr/>
          <p:nvPr/>
        </p:nvSpPr>
        <p:spPr>
          <a:xfrm flipH="1">
            <a:off x="8211627" y="884250"/>
            <a:ext cx="1008573" cy="393594"/>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2" name="Shape 142"/>
          <p:cNvSpPr/>
          <p:nvPr/>
        </p:nvSpPr>
        <p:spPr>
          <a:xfrm>
            <a:off x="7261900" y="364975"/>
            <a:ext cx="1693944" cy="607166"/>
          </a:xfrm>
          <a:custGeom>
            <a:pathLst>
              <a:path extrusionOk="0" h="26566" w="74117">
                <a:moveTo>
                  <a:pt x="43979" y="0"/>
                </a:moveTo>
                <a:lnTo>
                  <a:pt x="42472" y="56"/>
                </a:lnTo>
                <a:lnTo>
                  <a:pt x="41021" y="279"/>
                </a:lnTo>
                <a:lnTo>
                  <a:pt x="39570" y="558"/>
                </a:lnTo>
                <a:lnTo>
                  <a:pt x="38175" y="1005"/>
                </a:lnTo>
                <a:lnTo>
                  <a:pt x="36835" y="1507"/>
                </a:lnTo>
                <a:lnTo>
                  <a:pt x="35551" y="2177"/>
                </a:lnTo>
                <a:lnTo>
                  <a:pt x="34324" y="2902"/>
                </a:lnTo>
                <a:lnTo>
                  <a:pt x="33207" y="3739"/>
                </a:lnTo>
                <a:lnTo>
                  <a:pt x="32147" y="4632"/>
                </a:lnTo>
                <a:lnTo>
                  <a:pt x="31142" y="5637"/>
                </a:lnTo>
                <a:lnTo>
                  <a:pt x="30194" y="6753"/>
                </a:lnTo>
                <a:lnTo>
                  <a:pt x="29412" y="7869"/>
                </a:lnTo>
                <a:lnTo>
                  <a:pt x="28687" y="9097"/>
                </a:lnTo>
                <a:lnTo>
                  <a:pt x="28017" y="10381"/>
                </a:lnTo>
                <a:lnTo>
                  <a:pt x="27515" y="11720"/>
                </a:lnTo>
                <a:lnTo>
                  <a:pt x="27124" y="13115"/>
                </a:lnTo>
                <a:lnTo>
                  <a:pt x="26287" y="12557"/>
                </a:lnTo>
                <a:lnTo>
                  <a:pt x="25450" y="11999"/>
                </a:lnTo>
                <a:lnTo>
                  <a:pt x="24557" y="11553"/>
                </a:lnTo>
                <a:lnTo>
                  <a:pt x="23608" y="11218"/>
                </a:lnTo>
                <a:lnTo>
                  <a:pt x="22659" y="10883"/>
                </a:lnTo>
                <a:lnTo>
                  <a:pt x="21655" y="10660"/>
                </a:lnTo>
                <a:lnTo>
                  <a:pt x="20594" y="10548"/>
                </a:lnTo>
                <a:lnTo>
                  <a:pt x="19534" y="10492"/>
                </a:lnTo>
                <a:lnTo>
                  <a:pt x="18418" y="10548"/>
                </a:lnTo>
                <a:lnTo>
                  <a:pt x="17301" y="10716"/>
                </a:lnTo>
                <a:lnTo>
                  <a:pt x="16241" y="10939"/>
                </a:lnTo>
                <a:lnTo>
                  <a:pt x="15236" y="11274"/>
                </a:lnTo>
                <a:lnTo>
                  <a:pt x="14232" y="11720"/>
                </a:lnTo>
                <a:lnTo>
                  <a:pt x="13339" y="12222"/>
                </a:lnTo>
                <a:lnTo>
                  <a:pt x="12446" y="12781"/>
                </a:lnTo>
                <a:lnTo>
                  <a:pt x="11609" y="13450"/>
                </a:lnTo>
                <a:lnTo>
                  <a:pt x="10827" y="14176"/>
                </a:lnTo>
                <a:lnTo>
                  <a:pt x="10158" y="14957"/>
                </a:lnTo>
                <a:lnTo>
                  <a:pt x="9488" y="15794"/>
                </a:lnTo>
                <a:lnTo>
                  <a:pt x="8930" y="16687"/>
                </a:lnTo>
                <a:lnTo>
                  <a:pt x="8428" y="17636"/>
                </a:lnTo>
                <a:lnTo>
                  <a:pt x="8037" y="18641"/>
                </a:lnTo>
                <a:lnTo>
                  <a:pt x="7758" y="19645"/>
                </a:lnTo>
                <a:lnTo>
                  <a:pt x="7535" y="20706"/>
                </a:lnTo>
                <a:lnTo>
                  <a:pt x="6809" y="20594"/>
                </a:lnTo>
                <a:lnTo>
                  <a:pt x="6028" y="20538"/>
                </a:lnTo>
                <a:lnTo>
                  <a:pt x="5414" y="20594"/>
                </a:lnTo>
                <a:lnTo>
                  <a:pt x="4800" y="20650"/>
                </a:lnTo>
                <a:lnTo>
                  <a:pt x="4242" y="20817"/>
                </a:lnTo>
                <a:lnTo>
                  <a:pt x="3684" y="20985"/>
                </a:lnTo>
                <a:lnTo>
                  <a:pt x="3181" y="21264"/>
                </a:lnTo>
                <a:lnTo>
                  <a:pt x="2679" y="21543"/>
                </a:lnTo>
                <a:lnTo>
                  <a:pt x="2177" y="21933"/>
                </a:lnTo>
                <a:lnTo>
                  <a:pt x="1786" y="22324"/>
                </a:lnTo>
                <a:lnTo>
                  <a:pt x="1395" y="22715"/>
                </a:lnTo>
                <a:lnTo>
                  <a:pt x="1005" y="23217"/>
                </a:lnTo>
                <a:lnTo>
                  <a:pt x="726" y="23719"/>
                </a:lnTo>
                <a:lnTo>
                  <a:pt x="447" y="24222"/>
                </a:lnTo>
                <a:lnTo>
                  <a:pt x="279" y="24780"/>
                </a:lnTo>
                <a:lnTo>
                  <a:pt x="112" y="25338"/>
                </a:lnTo>
                <a:lnTo>
                  <a:pt x="56" y="25952"/>
                </a:lnTo>
                <a:lnTo>
                  <a:pt x="0" y="26566"/>
                </a:lnTo>
                <a:lnTo>
                  <a:pt x="73782" y="26566"/>
                </a:lnTo>
                <a:lnTo>
                  <a:pt x="73949" y="25896"/>
                </a:lnTo>
                <a:lnTo>
                  <a:pt x="74005" y="25226"/>
                </a:lnTo>
                <a:lnTo>
                  <a:pt x="74117" y="24557"/>
                </a:lnTo>
                <a:lnTo>
                  <a:pt x="74117" y="23887"/>
                </a:lnTo>
                <a:lnTo>
                  <a:pt x="74061" y="22771"/>
                </a:lnTo>
                <a:lnTo>
                  <a:pt x="73893" y="21654"/>
                </a:lnTo>
                <a:lnTo>
                  <a:pt x="73614" y="20650"/>
                </a:lnTo>
                <a:lnTo>
                  <a:pt x="73279" y="19645"/>
                </a:lnTo>
                <a:lnTo>
                  <a:pt x="72777" y="18696"/>
                </a:lnTo>
                <a:lnTo>
                  <a:pt x="72275" y="17748"/>
                </a:lnTo>
                <a:lnTo>
                  <a:pt x="71605" y="16911"/>
                </a:lnTo>
                <a:lnTo>
                  <a:pt x="70935" y="16129"/>
                </a:lnTo>
                <a:lnTo>
                  <a:pt x="70154" y="15459"/>
                </a:lnTo>
                <a:lnTo>
                  <a:pt x="69317" y="14790"/>
                </a:lnTo>
                <a:lnTo>
                  <a:pt x="68368" y="14287"/>
                </a:lnTo>
                <a:lnTo>
                  <a:pt x="67419" y="13785"/>
                </a:lnTo>
                <a:lnTo>
                  <a:pt x="66415" y="13450"/>
                </a:lnTo>
                <a:lnTo>
                  <a:pt x="65410" y="13171"/>
                </a:lnTo>
                <a:lnTo>
                  <a:pt x="64294" y="13004"/>
                </a:lnTo>
                <a:lnTo>
                  <a:pt x="63178" y="12948"/>
                </a:lnTo>
                <a:lnTo>
                  <a:pt x="62006" y="13004"/>
                </a:lnTo>
                <a:lnTo>
                  <a:pt x="60889" y="13171"/>
                </a:lnTo>
                <a:lnTo>
                  <a:pt x="60443" y="11776"/>
                </a:lnTo>
                <a:lnTo>
                  <a:pt x="59941" y="10437"/>
                </a:lnTo>
                <a:lnTo>
                  <a:pt x="59327" y="9153"/>
                </a:lnTo>
                <a:lnTo>
                  <a:pt x="58601" y="7925"/>
                </a:lnTo>
                <a:lnTo>
                  <a:pt x="57764" y="6753"/>
                </a:lnTo>
                <a:lnTo>
                  <a:pt x="56871" y="5693"/>
                </a:lnTo>
                <a:lnTo>
                  <a:pt x="55866" y="4688"/>
                </a:lnTo>
                <a:lnTo>
                  <a:pt x="54806" y="3739"/>
                </a:lnTo>
                <a:lnTo>
                  <a:pt x="53634" y="2902"/>
                </a:lnTo>
                <a:lnTo>
                  <a:pt x="52406" y="2177"/>
                </a:lnTo>
                <a:lnTo>
                  <a:pt x="51123" y="1507"/>
                </a:lnTo>
                <a:lnTo>
                  <a:pt x="49783" y="1005"/>
                </a:lnTo>
                <a:lnTo>
                  <a:pt x="48388" y="558"/>
                </a:lnTo>
                <a:lnTo>
                  <a:pt x="46993" y="279"/>
                </a:lnTo>
                <a:lnTo>
                  <a:pt x="45486" y="56"/>
                </a:lnTo>
                <a:lnTo>
                  <a:pt x="43979" y="0"/>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3" name="Shape 143"/>
          <p:cNvSpPr/>
          <p:nvPr/>
        </p:nvSpPr>
        <p:spPr>
          <a:xfrm>
            <a:off x="-77675" y="205976"/>
            <a:ext cx="802982" cy="313325"/>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gradFill>
            <a:gsLst>
              <a:gs pos="0">
                <a:srgbClr val="FFFFFF">
                  <a:alpha val="52549"/>
                  <a:alpha val="52690"/>
                </a:srgbClr>
              </a:gs>
              <a:gs pos="100000">
                <a:srgbClr val="FFFFFF">
                  <a:alpha val="74901"/>
                  <a:alpha val="52690"/>
                </a:srgbClr>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4" name="Shape 144"/>
          <p:cNvSpPr txBox="1"/>
          <p:nvPr>
            <p:ph idx="1" type="body"/>
          </p:nvPr>
        </p:nvSpPr>
        <p:spPr>
          <a:xfrm>
            <a:off x="766025" y="4101500"/>
            <a:ext cx="7611900" cy="519600"/>
          </a:xfrm>
          <a:prstGeom prst="rect">
            <a:avLst/>
          </a:prstGeom>
        </p:spPr>
        <p:txBody>
          <a:bodyPr anchorCtr="0" anchor="t" bIns="91425" lIns="91425" spcFirstLastPara="1" rIns="91425" wrap="square" tIns="91425"/>
          <a:lstStyle>
            <a:lvl1pPr indent="-228600" lvl="0" marL="457200" algn="ctr">
              <a:spcBef>
                <a:spcPts val="360"/>
              </a:spcBef>
              <a:spcAft>
                <a:spcPts val="0"/>
              </a:spcAft>
              <a:buSzPts val="1400"/>
              <a:buNone/>
              <a:defRPr sz="1400"/>
            </a:lvl1pPr>
          </a:lstStyle>
          <a:p/>
        </p:txBody>
      </p:sp>
      <p:sp>
        <p:nvSpPr>
          <p:cNvPr id="145" name="Shape 145"/>
          <p:cNvSpPr txBox="1"/>
          <p:nvPr>
            <p:ph idx="12" type="sldNum"/>
          </p:nvPr>
        </p:nvSpPr>
        <p:spPr>
          <a:xfrm>
            <a:off x="8540298" y="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Day" type="blank">
  <p:cSld name="BLANK">
    <p:spTree>
      <p:nvGrpSpPr>
        <p:cNvPr id="146" name="Shape 146"/>
        <p:cNvGrpSpPr/>
        <p:nvPr/>
      </p:nvGrpSpPr>
      <p:grpSpPr>
        <a:xfrm>
          <a:off x="0" y="0"/>
          <a:ext cx="0" cy="0"/>
          <a:chOff x="0" y="0"/>
          <a:chExt cx="0" cy="0"/>
        </a:xfrm>
      </p:grpSpPr>
      <p:sp>
        <p:nvSpPr>
          <p:cNvPr id="147" name="Shape 147"/>
          <p:cNvSpPr/>
          <p:nvPr/>
        </p:nvSpPr>
        <p:spPr>
          <a:xfrm>
            <a:off x="0" y="3953694"/>
            <a:ext cx="9144000" cy="1178720"/>
          </a:xfrm>
          <a:custGeom>
            <a:pathLst>
              <a:path extrusionOk="0" h="36835" w="285750">
                <a:moveTo>
                  <a:pt x="280169" y="0"/>
                </a:moveTo>
                <a:lnTo>
                  <a:pt x="272802" y="4465"/>
                </a:lnTo>
                <a:lnTo>
                  <a:pt x="272802" y="23441"/>
                </a:lnTo>
                <a:lnTo>
                  <a:pt x="264988" y="23441"/>
                </a:lnTo>
                <a:lnTo>
                  <a:pt x="264988" y="12948"/>
                </a:lnTo>
                <a:lnTo>
                  <a:pt x="260524" y="12948"/>
                </a:lnTo>
                <a:lnTo>
                  <a:pt x="260524" y="6028"/>
                </a:lnTo>
                <a:lnTo>
                  <a:pt x="253157" y="6028"/>
                </a:lnTo>
                <a:lnTo>
                  <a:pt x="253157" y="19869"/>
                </a:lnTo>
                <a:lnTo>
                  <a:pt x="232395" y="15404"/>
                </a:lnTo>
                <a:lnTo>
                  <a:pt x="232395" y="7144"/>
                </a:lnTo>
                <a:lnTo>
                  <a:pt x="225698" y="7144"/>
                </a:lnTo>
                <a:lnTo>
                  <a:pt x="225698" y="19422"/>
                </a:lnTo>
                <a:lnTo>
                  <a:pt x="216098" y="19422"/>
                </a:lnTo>
                <a:lnTo>
                  <a:pt x="216098" y="9153"/>
                </a:lnTo>
                <a:lnTo>
                  <a:pt x="214313" y="9153"/>
                </a:lnTo>
                <a:lnTo>
                  <a:pt x="214313" y="8483"/>
                </a:lnTo>
                <a:lnTo>
                  <a:pt x="210071" y="8483"/>
                </a:lnTo>
                <a:lnTo>
                  <a:pt x="210071" y="9153"/>
                </a:lnTo>
                <a:lnTo>
                  <a:pt x="208731" y="9153"/>
                </a:lnTo>
                <a:lnTo>
                  <a:pt x="208731" y="18083"/>
                </a:lnTo>
                <a:lnTo>
                  <a:pt x="200695" y="18083"/>
                </a:lnTo>
                <a:lnTo>
                  <a:pt x="200695" y="6028"/>
                </a:lnTo>
                <a:lnTo>
                  <a:pt x="198462" y="6028"/>
                </a:lnTo>
                <a:lnTo>
                  <a:pt x="198351" y="5693"/>
                </a:lnTo>
                <a:lnTo>
                  <a:pt x="198239" y="5414"/>
                </a:lnTo>
                <a:lnTo>
                  <a:pt x="198072" y="5135"/>
                </a:lnTo>
                <a:lnTo>
                  <a:pt x="197848" y="4911"/>
                </a:lnTo>
                <a:lnTo>
                  <a:pt x="197625" y="4744"/>
                </a:lnTo>
                <a:lnTo>
                  <a:pt x="197346" y="4577"/>
                </a:lnTo>
                <a:lnTo>
                  <a:pt x="197011" y="4521"/>
                </a:lnTo>
                <a:lnTo>
                  <a:pt x="196676" y="4465"/>
                </a:lnTo>
                <a:lnTo>
                  <a:pt x="196342" y="4521"/>
                </a:lnTo>
                <a:lnTo>
                  <a:pt x="196007" y="4577"/>
                </a:lnTo>
                <a:lnTo>
                  <a:pt x="195728" y="4744"/>
                </a:lnTo>
                <a:lnTo>
                  <a:pt x="195504" y="4911"/>
                </a:lnTo>
                <a:lnTo>
                  <a:pt x="195281" y="5135"/>
                </a:lnTo>
                <a:lnTo>
                  <a:pt x="195114" y="5414"/>
                </a:lnTo>
                <a:lnTo>
                  <a:pt x="195002" y="5693"/>
                </a:lnTo>
                <a:lnTo>
                  <a:pt x="194890" y="6028"/>
                </a:lnTo>
                <a:lnTo>
                  <a:pt x="192881" y="6028"/>
                </a:lnTo>
                <a:lnTo>
                  <a:pt x="192881" y="14734"/>
                </a:lnTo>
                <a:lnTo>
                  <a:pt x="182166" y="14734"/>
                </a:lnTo>
                <a:lnTo>
                  <a:pt x="182166" y="19869"/>
                </a:lnTo>
                <a:lnTo>
                  <a:pt x="172789" y="19869"/>
                </a:lnTo>
                <a:lnTo>
                  <a:pt x="172789" y="14734"/>
                </a:lnTo>
                <a:lnTo>
                  <a:pt x="167432" y="12502"/>
                </a:lnTo>
                <a:lnTo>
                  <a:pt x="167432" y="16967"/>
                </a:lnTo>
                <a:lnTo>
                  <a:pt x="160511" y="16967"/>
                </a:lnTo>
                <a:lnTo>
                  <a:pt x="160511" y="8037"/>
                </a:lnTo>
                <a:lnTo>
                  <a:pt x="154260" y="8037"/>
                </a:lnTo>
                <a:lnTo>
                  <a:pt x="154260" y="6697"/>
                </a:lnTo>
                <a:lnTo>
                  <a:pt x="152251" y="6697"/>
                </a:lnTo>
                <a:lnTo>
                  <a:pt x="152251" y="8037"/>
                </a:lnTo>
                <a:lnTo>
                  <a:pt x="150912" y="8037"/>
                </a:lnTo>
                <a:lnTo>
                  <a:pt x="150912" y="21655"/>
                </a:lnTo>
                <a:lnTo>
                  <a:pt x="138410" y="21655"/>
                </a:lnTo>
                <a:lnTo>
                  <a:pt x="138410" y="8037"/>
                </a:lnTo>
                <a:lnTo>
                  <a:pt x="130597" y="8037"/>
                </a:lnTo>
                <a:lnTo>
                  <a:pt x="130597" y="18976"/>
                </a:lnTo>
                <a:lnTo>
                  <a:pt x="127695" y="18976"/>
                </a:lnTo>
                <a:lnTo>
                  <a:pt x="127695" y="11162"/>
                </a:lnTo>
                <a:lnTo>
                  <a:pt x="121890" y="11162"/>
                </a:lnTo>
                <a:lnTo>
                  <a:pt x="121890" y="18976"/>
                </a:lnTo>
                <a:lnTo>
                  <a:pt x="120774" y="18976"/>
                </a:lnTo>
                <a:lnTo>
                  <a:pt x="120774" y="20538"/>
                </a:lnTo>
                <a:lnTo>
                  <a:pt x="109165" y="20538"/>
                </a:lnTo>
                <a:lnTo>
                  <a:pt x="109165" y="12948"/>
                </a:lnTo>
                <a:lnTo>
                  <a:pt x="99343" y="12948"/>
                </a:lnTo>
                <a:lnTo>
                  <a:pt x="99343" y="11162"/>
                </a:lnTo>
                <a:lnTo>
                  <a:pt x="93762" y="11162"/>
                </a:lnTo>
                <a:lnTo>
                  <a:pt x="93762" y="22994"/>
                </a:lnTo>
                <a:lnTo>
                  <a:pt x="86841" y="22994"/>
                </a:lnTo>
                <a:lnTo>
                  <a:pt x="86841" y="14734"/>
                </a:lnTo>
                <a:lnTo>
                  <a:pt x="84386" y="14734"/>
                </a:lnTo>
                <a:lnTo>
                  <a:pt x="84386" y="12948"/>
                </a:lnTo>
                <a:lnTo>
                  <a:pt x="80144" y="12948"/>
                </a:lnTo>
                <a:lnTo>
                  <a:pt x="80144" y="14734"/>
                </a:lnTo>
                <a:lnTo>
                  <a:pt x="77465" y="14734"/>
                </a:lnTo>
                <a:lnTo>
                  <a:pt x="77465" y="21655"/>
                </a:lnTo>
                <a:lnTo>
                  <a:pt x="56927" y="21655"/>
                </a:lnTo>
                <a:lnTo>
                  <a:pt x="56927" y="16297"/>
                </a:lnTo>
                <a:lnTo>
                  <a:pt x="51346" y="16297"/>
                </a:lnTo>
                <a:lnTo>
                  <a:pt x="51346" y="8037"/>
                </a:lnTo>
                <a:lnTo>
                  <a:pt x="45318" y="10269"/>
                </a:lnTo>
                <a:lnTo>
                  <a:pt x="45318" y="27682"/>
                </a:lnTo>
                <a:lnTo>
                  <a:pt x="33710" y="27682"/>
                </a:lnTo>
                <a:lnTo>
                  <a:pt x="33710" y="11162"/>
                </a:lnTo>
                <a:lnTo>
                  <a:pt x="25673" y="11162"/>
                </a:lnTo>
                <a:lnTo>
                  <a:pt x="25673" y="21878"/>
                </a:lnTo>
                <a:lnTo>
                  <a:pt x="8037" y="21878"/>
                </a:lnTo>
                <a:lnTo>
                  <a:pt x="8037" y="16967"/>
                </a:lnTo>
                <a:lnTo>
                  <a:pt x="0" y="16967"/>
                </a:lnTo>
                <a:lnTo>
                  <a:pt x="0" y="36835"/>
                </a:lnTo>
                <a:lnTo>
                  <a:pt x="285750" y="36835"/>
                </a:lnTo>
                <a:lnTo>
                  <a:pt x="285750" y="16743"/>
                </a:lnTo>
                <a:lnTo>
                  <a:pt x="280169" y="16743"/>
                </a:lnTo>
                <a:lnTo>
                  <a:pt x="280169" y="0"/>
                </a:lnTo>
                <a:close/>
              </a:path>
            </a:pathLst>
          </a:custGeom>
          <a:solidFill>
            <a:srgbClr val="1C4587">
              <a:alpha val="2346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8" name="Shape 148"/>
          <p:cNvSpPr/>
          <p:nvPr/>
        </p:nvSpPr>
        <p:spPr>
          <a:xfrm>
            <a:off x="35712" y="4025118"/>
            <a:ext cx="9072576" cy="1107296"/>
          </a:xfrm>
          <a:custGeom>
            <a:pathLst>
              <a:path extrusionOk="0" h="34603" w="283518">
                <a:moveTo>
                  <a:pt x="110059" y="1"/>
                </a:moveTo>
                <a:lnTo>
                  <a:pt x="110059" y="2010"/>
                </a:lnTo>
                <a:lnTo>
                  <a:pt x="108273" y="2010"/>
                </a:lnTo>
                <a:lnTo>
                  <a:pt x="108273" y="5135"/>
                </a:lnTo>
                <a:lnTo>
                  <a:pt x="105817" y="5135"/>
                </a:lnTo>
                <a:lnTo>
                  <a:pt x="105817" y="29245"/>
                </a:lnTo>
                <a:lnTo>
                  <a:pt x="100236" y="29245"/>
                </a:lnTo>
                <a:lnTo>
                  <a:pt x="100236" y="16297"/>
                </a:lnTo>
                <a:lnTo>
                  <a:pt x="90413" y="16297"/>
                </a:lnTo>
                <a:lnTo>
                  <a:pt x="90413" y="26622"/>
                </a:lnTo>
                <a:lnTo>
                  <a:pt x="83046" y="29859"/>
                </a:lnTo>
                <a:lnTo>
                  <a:pt x="83046" y="22771"/>
                </a:lnTo>
                <a:lnTo>
                  <a:pt x="80144" y="22771"/>
                </a:lnTo>
                <a:lnTo>
                  <a:pt x="80144" y="29245"/>
                </a:lnTo>
                <a:lnTo>
                  <a:pt x="73224" y="29245"/>
                </a:lnTo>
                <a:lnTo>
                  <a:pt x="73224" y="24557"/>
                </a:lnTo>
                <a:lnTo>
                  <a:pt x="69429" y="24557"/>
                </a:lnTo>
                <a:lnTo>
                  <a:pt x="69429" y="11386"/>
                </a:lnTo>
                <a:lnTo>
                  <a:pt x="59159" y="13228"/>
                </a:lnTo>
                <a:lnTo>
                  <a:pt x="59159" y="24557"/>
                </a:lnTo>
                <a:lnTo>
                  <a:pt x="53355" y="24557"/>
                </a:lnTo>
                <a:lnTo>
                  <a:pt x="53355" y="29245"/>
                </a:lnTo>
                <a:lnTo>
                  <a:pt x="45765" y="29245"/>
                </a:lnTo>
                <a:lnTo>
                  <a:pt x="45765" y="13842"/>
                </a:lnTo>
                <a:lnTo>
                  <a:pt x="41747" y="13842"/>
                </a:lnTo>
                <a:lnTo>
                  <a:pt x="41747" y="5135"/>
                </a:lnTo>
                <a:lnTo>
                  <a:pt x="28352" y="5135"/>
                </a:lnTo>
                <a:lnTo>
                  <a:pt x="28352" y="25450"/>
                </a:lnTo>
                <a:lnTo>
                  <a:pt x="20762" y="25450"/>
                </a:lnTo>
                <a:lnTo>
                  <a:pt x="20762" y="16297"/>
                </a:lnTo>
                <a:lnTo>
                  <a:pt x="19311" y="16297"/>
                </a:lnTo>
                <a:lnTo>
                  <a:pt x="19143" y="15348"/>
                </a:lnTo>
                <a:lnTo>
                  <a:pt x="19032" y="14902"/>
                </a:lnTo>
                <a:lnTo>
                  <a:pt x="18864" y="14511"/>
                </a:lnTo>
                <a:lnTo>
                  <a:pt x="18585" y="14121"/>
                </a:lnTo>
                <a:lnTo>
                  <a:pt x="18306" y="13786"/>
                </a:lnTo>
                <a:lnTo>
                  <a:pt x="17915" y="13507"/>
                </a:lnTo>
                <a:lnTo>
                  <a:pt x="17525" y="13339"/>
                </a:lnTo>
                <a:lnTo>
                  <a:pt x="17078" y="13228"/>
                </a:lnTo>
                <a:lnTo>
                  <a:pt x="16632" y="13172"/>
                </a:lnTo>
                <a:lnTo>
                  <a:pt x="16185" y="13228"/>
                </a:lnTo>
                <a:lnTo>
                  <a:pt x="15739" y="13339"/>
                </a:lnTo>
                <a:lnTo>
                  <a:pt x="15348" y="13507"/>
                </a:lnTo>
                <a:lnTo>
                  <a:pt x="14957" y="13786"/>
                </a:lnTo>
                <a:lnTo>
                  <a:pt x="14678" y="14121"/>
                </a:lnTo>
                <a:lnTo>
                  <a:pt x="14399" y="14511"/>
                </a:lnTo>
                <a:lnTo>
                  <a:pt x="14232" y="14902"/>
                </a:lnTo>
                <a:lnTo>
                  <a:pt x="14120" y="15348"/>
                </a:lnTo>
                <a:lnTo>
                  <a:pt x="13953" y="16297"/>
                </a:lnTo>
                <a:lnTo>
                  <a:pt x="12502" y="16297"/>
                </a:lnTo>
                <a:lnTo>
                  <a:pt x="12502" y="21153"/>
                </a:lnTo>
                <a:lnTo>
                  <a:pt x="4242" y="23385"/>
                </a:lnTo>
                <a:lnTo>
                  <a:pt x="4242" y="29245"/>
                </a:lnTo>
                <a:lnTo>
                  <a:pt x="0" y="29245"/>
                </a:lnTo>
                <a:lnTo>
                  <a:pt x="0" y="34603"/>
                </a:lnTo>
                <a:lnTo>
                  <a:pt x="283518" y="34603"/>
                </a:lnTo>
                <a:lnTo>
                  <a:pt x="283518" y="25450"/>
                </a:lnTo>
                <a:lnTo>
                  <a:pt x="275258" y="25450"/>
                </a:lnTo>
                <a:lnTo>
                  <a:pt x="275258" y="11163"/>
                </a:lnTo>
                <a:lnTo>
                  <a:pt x="268114" y="11163"/>
                </a:lnTo>
                <a:lnTo>
                  <a:pt x="268114" y="19423"/>
                </a:lnTo>
                <a:lnTo>
                  <a:pt x="255389" y="19423"/>
                </a:lnTo>
                <a:lnTo>
                  <a:pt x="255389" y="29245"/>
                </a:lnTo>
                <a:lnTo>
                  <a:pt x="247576" y="29245"/>
                </a:lnTo>
                <a:lnTo>
                  <a:pt x="247576" y="5135"/>
                </a:lnTo>
                <a:lnTo>
                  <a:pt x="244450" y="5135"/>
                </a:lnTo>
                <a:lnTo>
                  <a:pt x="244450" y="4075"/>
                </a:lnTo>
                <a:lnTo>
                  <a:pt x="244339" y="3405"/>
                </a:lnTo>
                <a:lnTo>
                  <a:pt x="244171" y="2791"/>
                </a:lnTo>
                <a:lnTo>
                  <a:pt x="243892" y="2289"/>
                </a:lnTo>
                <a:lnTo>
                  <a:pt x="243502" y="1787"/>
                </a:lnTo>
                <a:lnTo>
                  <a:pt x="242999" y="1452"/>
                </a:lnTo>
                <a:lnTo>
                  <a:pt x="242441" y="1117"/>
                </a:lnTo>
                <a:lnTo>
                  <a:pt x="241883" y="949"/>
                </a:lnTo>
                <a:lnTo>
                  <a:pt x="241213" y="894"/>
                </a:lnTo>
                <a:lnTo>
                  <a:pt x="240544" y="949"/>
                </a:lnTo>
                <a:lnTo>
                  <a:pt x="239986" y="1117"/>
                </a:lnTo>
                <a:lnTo>
                  <a:pt x="239427" y="1452"/>
                </a:lnTo>
                <a:lnTo>
                  <a:pt x="238925" y="1787"/>
                </a:lnTo>
                <a:lnTo>
                  <a:pt x="238534" y="2289"/>
                </a:lnTo>
                <a:lnTo>
                  <a:pt x="238255" y="2791"/>
                </a:lnTo>
                <a:lnTo>
                  <a:pt x="238088" y="3405"/>
                </a:lnTo>
                <a:lnTo>
                  <a:pt x="237976" y="4075"/>
                </a:lnTo>
                <a:lnTo>
                  <a:pt x="237976" y="5135"/>
                </a:lnTo>
                <a:lnTo>
                  <a:pt x="235074" y="5135"/>
                </a:lnTo>
                <a:lnTo>
                  <a:pt x="235074" y="21878"/>
                </a:lnTo>
                <a:lnTo>
                  <a:pt x="226368" y="30864"/>
                </a:lnTo>
                <a:lnTo>
                  <a:pt x="226368" y="894"/>
                </a:lnTo>
                <a:lnTo>
                  <a:pt x="221010" y="5637"/>
                </a:lnTo>
                <a:lnTo>
                  <a:pt x="221010" y="21432"/>
                </a:lnTo>
                <a:lnTo>
                  <a:pt x="216322" y="21432"/>
                </a:lnTo>
                <a:lnTo>
                  <a:pt x="216322" y="13842"/>
                </a:lnTo>
                <a:lnTo>
                  <a:pt x="204490" y="13842"/>
                </a:lnTo>
                <a:lnTo>
                  <a:pt x="204490" y="29245"/>
                </a:lnTo>
                <a:lnTo>
                  <a:pt x="195114" y="29245"/>
                </a:lnTo>
                <a:lnTo>
                  <a:pt x="195114" y="11163"/>
                </a:lnTo>
                <a:lnTo>
                  <a:pt x="185961" y="11163"/>
                </a:lnTo>
                <a:lnTo>
                  <a:pt x="185961" y="29245"/>
                </a:lnTo>
                <a:lnTo>
                  <a:pt x="177255" y="29245"/>
                </a:lnTo>
                <a:lnTo>
                  <a:pt x="177255" y="16297"/>
                </a:lnTo>
                <a:lnTo>
                  <a:pt x="174799" y="16297"/>
                </a:lnTo>
                <a:lnTo>
                  <a:pt x="174799" y="29692"/>
                </a:lnTo>
                <a:lnTo>
                  <a:pt x="166316" y="26678"/>
                </a:lnTo>
                <a:lnTo>
                  <a:pt x="166316" y="19423"/>
                </a:lnTo>
                <a:lnTo>
                  <a:pt x="163190" y="19423"/>
                </a:lnTo>
                <a:lnTo>
                  <a:pt x="163190" y="11832"/>
                </a:lnTo>
                <a:lnTo>
                  <a:pt x="155600" y="11832"/>
                </a:lnTo>
                <a:lnTo>
                  <a:pt x="155600" y="19423"/>
                </a:lnTo>
                <a:lnTo>
                  <a:pt x="144884" y="19423"/>
                </a:lnTo>
                <a:lnTo>
                  <a:pt x="144884" y="15293"/>
                </a:lnTo>
                <a:lnTo>
                  <a:pt x="134615" y="11609"/>
                </a:lnTo>
                <a:lnTo>
                  <a:pt x="134615" y="23664"/>
                </a:lnTo>
                <a:lnTo>
                  <a:pt x="123900" y="23664"/>
                </a:lnTo>
                <a:lnTo>
                  <a:pt x="123900" y="13842"/>
                </a:lnTo>
                <a:lnTo>
                  <a:pt x="117426" y="13842"/>
                </a:lnTo>
                <a:lnTo>
                  <a:pt x="117426" y="5135"/>
                </a:lnTo>
                <a:lnTo>
                  <a:pt x="114523" y="5135"/>
                </a:lnTo>
                <a:lnTo>
                  <a:pt x="114523" y="2010"/>
                </a:lnTo>
                <a:lnTo>
                  <a:pt x="112738" y="2010"/>
                </a:lnTo>
                <a:lnTo>
                  <a:pt x="112738" y="1"/>
                </a:lnTo>
                <a:close/>
              </a:path>
            </a:pathLst>
          </a:custGeom>
          <a:solidFill>
            <a:srgbClr val="3D85C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9" name="Shape 149"/>
          <p:cNvSpPr/>
          <p:nvPr/>
        </p:nvSpPr>
        <p:spPr>
          <a:xfrm>
            <a:off x="0" y="3886185"/>
            <a:ext cx="9144000" cy="1257312"/>
          </a:xfrm>
          <a:custGeom>
            <a:pathLst>
              <a:path extrusionOk="0" h="39291" w="285750">
                <a:moveTo>
                  <a:pt x="241381" y="11832"/>
                </a:moveTo>
                <a:lnTo>
                  <a:pt x="241381" y="15348"/>
                </a:lnTo>
                <a:lnTo>
                  <a:pt x="239762" y="15348"/>
                </a:lnTo>
                <a:lnTo>
                  <a:pt x="239762" y="11832"/>
                </a:lnTo>
                <a:close/>
                <a:moveTo>
                  <a:pt x="244450" y="11832"/>
                </a:moveTo>
                <a:lnTo>
                  <a:pt x="244450" y="15348"/>
                </a:lnTo>
                <a:lnTo>
                  <a:pt x="242832" y="15348"/>
                </a:lnTo>
                <a:lnTo>
                  <a:pt x="242832" y="11832"/>
                </a:lnTo>
                <a:close/>
                <a:moveTo>
                  <a:pt x="226591" y="8484"/>
                </a:moveTo>
                <a:lnTo>
                  <a:pt x="226591" y="17190"/>
                </a:lnTo>
                <a:lnTo>
                  <a:pt x="225698" y="17190"/>
                </a:lnTo>
                <a:lnTo>
                  <a:pt x="225698" y="9600"/>
                </a:lnTo>
                <a:lnTo>
                  <a:pt x="226591" y="8484"/>
                </a:lnTo>
                <a:close/>
                <a:moveTo>
                  <a:pt x="241381" y="17134"/>
                </a:moveTo>
                <a:lnTo>
                  <a:pt x="241381" y="20650"/>
                </a:lnTo>
                <a:lnTo>
                  <a:pt x="239762" y="20650"/>
                </a:lnTo>
                <a:lnTo>
                  <a:pt x="239762" y="17134"/>
                </a:lnTo>
                <a:close/>
                <a:moveTo>
                  <a:pt x="244450" y="17134"/>
                </a:moveTo>
                <a:lnTo>
                  <a:pt x="244450" y="20650"/>
                </a:lnTo>
                <a:lnTo>
                  <a:pt x="242832" y="20650"/>
                </a:lnTo>
                <a:lnTo>
                  <a:pt x="242832" y="17134"/>
                </a:lnTo>
                <a:close/>
                <a:moveTo>
                  <a:pt x="194221" y="17860"/>
                </a:moveTo>
                <a:lnTo>
                  <a:pt x="194221" y="21320"/>
                </a:lnTo>
                <a:lnTo>
                  <a:pt x="192212" y="21320"/>
                </a:lnTo>
                <a:lnTo>
                  <a:pt x="192212" y="17860"/>
                </a:lnTo>
                <a:close/>
                <a:moveTo>
                  <a:pt x="216098" y="20762"/>
                </a:moveTo>
                <a:lnTo>
                  <a:pt x="216098" y="21822"/>
                </a:lnTo>
                <a:lnTo>
                  <a:pt x="207169" y="21822"/>
                </a:lnTo>
                <a:lnTo>
                  <a:pt x="207169" y="20762"/>
                </a:lnTo>
                <a:close/>
                <a:moveTo>
                  <a:pt x="64517" y="19869"/>
                </a:moveTo>
                <a:lnTo>
                  <a:pt x="64517" y="21878"/>
                </a:lnTo>
                <a:lnTo>
                  <a:pt x="62508" y="21878"/>
                </a:lnTo>
                <a:lnTo>
                  <a:pt x="62508" y="19869"/>
                </a:lnTo>
                <a:close/>
                <a:moveTo>
                  <a:pt x="68312" y="19869"/>
                </a:moveTo>
                <a:lnTo>
                  <a:pt x="68312" y="21878"/>
                </a:lnTo>
                <a:lnTo>
                  <a:pt x="66303" y="21878"/>
                </a:lnTo>
                <a:lnTo>
                  <a:pt x="66303" y="19869"/>
                </a:lnTo>
                <a:close/>
                <a:moveTo>
                  <a:pt x="45318" y="21208"/>
                </a:moveTo>
                <a:lnTo>
                  <a:pt x="45318" y="22213"/>
                </a:lnTo>
                <a:lnTo>
                  <a:pt x="40853" y="22213"/>
                </a:lnTo>
                <a:lnTo>
                  <a:pt x="40853" y="21208"/>
                </a:lnTo>
                <a:close/>
                <a:moveTo>
                  <a:pt x="138522" y="19423"/>
                </a:moveTo>
                <a:lnTo>
                  <a:pt x="138857" y="19478"/>
                </a:lnTo>
                <a:lnTo>
                  <a:pt x="139192" y="19534"/>
                </a:lnTo>
                <a:lnTo>
                  <a:pt x="139471" y="19702"/>
                </a:lnTo>
                <a:lnTo>
                  <a:pt x="139694" y="19925"/>
                </a:lnTo>
                <a:lnTo>
                  <a:pt x="139917" y="20148"/>
                </a:lnTo>
                <a:lnTo>
                  <a:pt x="140084" y="20427"/>
                </a:lnTo>
                <a:lnTo>
                  <a:pt x="140140" y="20762"/>
                </a:lnTo>
                <a:lnTo>
                  <a:pt x="140196" y="21097"/>
                </a:lnTo>
                <a:lnTo>
                  <a:pt x="140140" y="21432"/>
                </a:lnTo>
                <a:lnTo>
                  <a:pt x="140084" y="21767"/>
                </a:lnTo>
                <a:lnTo>
                  <a:pt x="139917" y="22046"/>
                </a:lnTo>
                <a:lnTo>
                  <a:pt x="139694" y="22269"/>
                </a:lnTo>
                <a:lnTo>
                  <a:pt x="139471" y="22492"/>
                </a:lnTo>
                <a:lnTo>
                  <a:pt x="139192" y="22660"/>
                </a:lnTo>
                <a:lnTo>
                  <a:pt x="138857" y="22715"/>
                </a:lnTo>
                <a:lnTo>
                  <a:pt x="138522" y="22771"/>
                </a:lnTo>
                <a:lnTo>
                  <a:pt x="138187" y="22715"/>
                </a:lnTo>
                <a:lnTo>
                  <a:pt x="137852" y="22660"/>
                </a:lnTo>
                <a:lnTo>
                  <a:pt x="137573" y="22492"/>
                </a:lnTo>
                <a:lnTo>
                  <a:pt x="137350" y="22269"/>
                </a:lnTo>
                <a:lnTo>
                  <a:pt x="137127" y="22046"/>
                </a:lnTo>
                <a:lnTo>
                  <a:pt x="136959" y="21767"/>
                </a:lnTo>
                <a:lnTo>
                  <a:pt x="136903" y="21432"/>
                </a:lnTo>
                <a:lnTo>
                  <a:pt x="136847" y="21097"/>
                </a:lnTo>
                <a:lnTo>
                  <a:pt x="136903" y="20762"/>
                </a:lnTo>
                <a:lnTo>
                  <a:pt x="136959" y="20427"/>
                </a:lnTo>
                <a:lnTo>
                  <a:pt x="137127" y="20148"/>
                </a:lnTo>
                <a:lnTo>
                  <a:pt x="137350" y="19925"/>
                </a:lnTo>
                <a:lnTo>
                  <a:pt x="137573" y="19702"/>
                </a:lnTo>
                <a:lnTo>
                  <a:pt x="137852" y="19534"/>
                </a:lnTo>
                <a:lnTo>
                  <a:pt x="138187" y="19478"/>
                </a:lnTo>
                <a:lnTo>
                  <a:pt x="138522" y="19423"/>
                </a:lnTo>
                <a:close/>
                <a:moveTo>
                  <a:pt x="64517" y="22883"/>
                </a:moveTo>
                <a:lnTo>
                  <a:pt x="64517" y="24892"/>
                </a:lnTo>
                <a:lnTo>
                  <a:pt x="62508" y="24892"/>
                </a:lnTo>
                <a:lnTo>
                  <a:pt x="62508" y="22883"/>
                </a:lnTo>
                <a:close/>
                <a:moveTo>
                  <a:pt x="68312" y="22883"/>
                </a:moveTo>
                <a:lnTo>
                  <a:pt x="68312" y="24892"/>
                </a:lnTo>
                <a:lnTo>
                  <a:pt x="66303" y="24892"/>
                </a:lnTo>
                <a:lnTo>
                  <a:pt x="66303" y="22883"/>
                </a:lnTo>
                <a:close/>
                <a:moveTo>
                  <a:pt x="216098" y="24334"/>
                </a:moveTo>
                <a:lnTo>
                  <a:pt x="216098" y="25450"/>
                </a:lnTo>
                <a:lnTo>
                  <a:pt x="207169" y="25450"/>
                </a:lnTo>
                <a:lnTo>
                  <a:pt x="207169" y="24334"/>
                </a:lnTo>
                <a:close/>
                <a:moveTo>
                  <a:pt x="45318" y="24501"/>
                </a:moveTo>
                <a:lnTo>
                  <a:pt x="45318" y="25506"/>
                </a:lnTo>
                <a:lnTo>
                  <a:pt x="40853" y="25506"/>
                </a:lnTo>
                <a:lnTo>
                  <a:pt x="40853" y="24501"/>
                </a:lnTo>
                <a:close/>
                <a:moveTo>
                  <a:pt x="241381" y="22380"/>
                </a:moveTo>
                <a:lnTo>
                  <a:pt x="241381" y="25897"/>
                </a:lnTo>
                <a:lnTo>
                  <a:pt x="239762" y="25897"/>
                </a:lnTo>
                <a:lnTo>
                  <a:pt x="239762" y="22380"/>
                </a:lnTo>
                <a:close/>
                <a:moveTo>
                  <a:pt x="244450" y="22380"/>
                </a:moveTo>
                <a:lnTo>
                  <a:pt x="244450" y="25897"/>
                </a:lnTo>
                <a:lnTo>
                  <a:pt x="242832" y="25897"/>
                </a:lnTo>
                <a:lnTo>
                  <a:pt x="242832" y="22380"/>
                </a:lnTo>
                <a:close/>
                <a:moveTo>
                  <a:pt x="194221" y="23106"/>
                </a:moveTo>
                <a:lnTo>
                  <a:pt x="194221" y="26566"/>
                </a:lnTo>
                <a:lnTo>
                  <a:pt x="192212" y="26566"/>
                </a:lnTo>
                <a:lnTo>
                  <a:pt x="192212" y="23106"/>
                </a:lnTo>
                <a:close/>
                <a:moveTo>
                  <a:pt x="64517" y="25897"/>
                </a:moveTo>
                <a:lnTo>
                  <a:pt x="64517" y="27906"/>
                </a:lnTo>
                <a:lnTo>
                  <a:pt x="62508" y="27906"/>
                </a:lnTo>
                <a:lnTo>
                  <a:pt x="62508" y="25897"/>
                </a:lnTo>
                <a:close/>
                <a:moveTo>
                  <a:pt x="68312" y="25897"/>
                </a:moveTo>
                <a:lnTo>
                  <a:pt x="68312" y="27906"/>
                </a:lnTo>
                <a:lnTo>
                  <a:pt x="66303" y="27906"/>
                </a:lnTo>
                <a:lnTo>
                  <a:pt x="66303" y="25897"/>
                </a:lnTo>
                <a:close/>
                <a:moveTo>
                  <a:pt x="45318" y="27850"/>
                </a:moveTo>
                <a:lnTo>
                  <a:pt x="45318" y="28854"/>
                </a:lnTo>
                <a:lnTo>
                  <a:pt x="40853" y="28854"/>
                </a:lnTo>
                <a:lnTo>
                  <a:pt x="40853" y="27850"/>
                </a:lnTo>
                <a:close/>
                <a:moveTo>
                  <a:pt x="216098" y="27906"/>
                </a:moveTo>
                <a:lnTo>
                  <a:pt x="216098" y="29022"/>
                </a:lnTo>
                <a:lnTo>
                  <a:pt x="207169" y="29022"/>
                </a:lnTo>
                <a:lnTo>
                  <a:pt x="207169" y="27906"/>
                </a:lnTo>
                <a:close/>
                <a:moveTo>
                  <a:pt x="82767" y="28352"/>
                </a:moveTo>
                <a:lnTo>
                  <a:pt x="82934" y="28408"/>
                </a:lnTo>
                <a:lnTo>
                  <a:pt x="83214" y="28631"/>
                </a:lnTo>
                <a:lnTo>
                  <a:pt x="83437" y="28910"/>
                </a:lnTo>
                <a:lnTo>
                  <a:pt x="83493" y="29078"/>
                </a:lnTo>
                <a:lnTo>
                  <a:pt x="83493" y="29245"/>
                </a:lnTo>
                <a:lnTo>
                  <a:pt x="83493" y="29413"/>
                </a:lnTo>
                <a:lnTo>
                  <a:pt x="83437" y="29580"/>
                </a:lnTo>
                <a:lnTo>
                  <a:pt x="83214" y="29859"/>
                </a:lnTo>
                <a:lnTo>
                  <a:pt x="82934" y="30082"/>
                </a:lnTo>
                <a:lnTo>
                  <a:pt x="82767" y="30138"/>
                </a:lnTo>
                <a:lnTo>
                  <a:pt x="82432" y="30138"/>
                </a:lnTo>
                <a:lnTo>
                  <a:pt x="82265" y="30082"/>
                </a:lnTo>
                <a:lnTo>
                  <a:pt x="81986" y="29859"/>
                </a:lnTo>
                <a:lnTo>
                  <a:pt x="81762" y="29580"/>
                </a:lnTo>
                <a:lnTo>
                  <a:pt x="81707" y="29413"/>
                </a:lnTo>
                <a:lnTo>
                  <a:pt x="81707" y="29245"/>
                </a:lnTo>
                <a:lnTo>
                  <a:pt x="81707" y="29078"/>
                </a:lnTo>
                <a:lnTo>
                  <a:pt x="81762" y="28910"/>
                </a:lnTo>
                <a:lnTo>
                  <a:pt x="81986" y="28631"/>
                </a:lnTo>
                <a:lnTo>
                  <a:pt x="82265" y="28408"/>
                </a:lnTo>
                <a:lnTo>
                  <a:pt x="82432" y="28352"/>
                </a:lnTo>
                <a:close/>
                <a:moveTo>
                  <a:pt x="45318" y="31143"/>
                </a:moveTo>
                <a:lnTo>
                  <a:pt x="45318" y="32147"/>
                </a:lnTo>
                <a:lnTo>
                  <a:pt x="40853" y="32147"/>
                </a:lnTo>
                <a:lnTo>
                  <a:pt x="40853" y="31143"/>
                </a:lnTo>
                <a:close/>
                <a:moveTo>
                  <a:pt x="8037" y="28352"/>
                </a:moveTo>
                <a:lnTo>
                  <a:pt x="8037" y="32594"/>
                </a:lnTo>
                <a:lnTo>
                  <a:pt x="6028" y="32594"/>
                </a:lnTo>
                <a:lnTo>
                  <a:pt x="6028" y="28352"/>
                </a:lnTo>
                <a:close/>
                <a:moveTo>
                  <a:pt x="216098" y="31533"/>
                </a:moveTo>
                <a:lnTo>
                  <a:pt x="216098" y="32594"/>
                </a:lnTo>
                <a:lnTo>
                  <a:pt x="207169" y="32594"/>
                </a:lnTo>
                <a:lnTo>
                  <a:pt x="207169" y="31533"/>
                </a:lnTo>
                <a:close/>
                <a:moveTo>
                  <a:pt x="82767" y="31924"/>
                </a:moveTo>
                <a:lnTo>
                  <a:pt x="82934" y="31980"/>
                </a:lnTo>
                <a:lnTo>
                  <a:pt x="83214" y="32203"/>
                </a:lnTo>
                <a:lnTo>
                  <a:pt x="83437" y="32482"/>
                </a:lnTo>
                <a:lnTo>
                  <a:pt x="83493" y="32650"/>
                </a:lnTo>
                <a:lnTo>
                  <a:pt x="83493" y="32817"/>
                </a:lnTo>
                <a:lnTo>
                  <a:pt x="83493" y="32984"/>
                </a:lnTo>
                <a:lnTo>
                  <a:pt x="83437" y="33152"/>
                </a:lnTo>
                <a:lnTo>
                  <a:pt x="83214" y="33431"/>
                </a:lnTo>
                <a:lnTo>
                  <a:pt x="82934" y="33654"/>
                </a:lnTo>
                <a:lnTo>
                  <a:pt x="82767" y="33710"/>
                </a:lnTo>
                <a:lnTo>
                  <a:pt x="82432" y="33710"/>
                </a:lnTo>
                <a:lnTo>
                  <a:pt x="82265" y="33654"/>
                </a:lnTo>
                <a:lnTo>
                  <a:pt x="81986" y="33431"/>
                </a:lnTo>
                <a:lnTo>
                  <a:pt x="81762" y="33152"/>
                </a:lnTo>
                <a:lnTo>
                  <a:pt x="81707" y="32984"/>
                </a:lnTo>
                <a:lnTo>
                  <a:pt x="81707" y="32817"/>
                </a:lnTo>
                <a:lnTo>
                  <a:pt x="81707" y="32650"/>
                </a:lnTo>
                <a:lnTo>
                  <a:pt x="81762" y="32482"/>
                </a:lnTo>
                <a:lnTo>
                  <a:pt x="81986" y="32203"/>
                </a:lnTo>
                <a:lnTo>
                  <a:pt x="82265" y="31980"/>
                </a:lnTo>
                <a:lnTo>
                  <a:pt x="82432" y="31924"/>
                </a:lnTo>
                <a:close/>
                <a:moveTo>
                  <a:pt x="109835" y="11609"/>
                </a:moveTo>
                <a:lnTo>
                  <a:pt x="109835" y="34603"/>
                </a:lnTo>
                <a:lnTo>
                  <a:pt x="109165" y="34603"/>
                </a:lnTo>
                <a:lnTo>
                  <a:pt x="109165" y="11609"/>
                </a:lnTo>
                <a:close/>
                <a:moveTo>
                  <a:pt x="112068" y="11609"/>
                </a:moveTo>
                <a:lnTo>
                  <a:pt x="112068" y="34603"/>
                </a:lnTo>
                <a:lnTo>
                  <a:pt x="111398" y="34603"/>
                </a:lnTo>
                <a:lnTo>
                  <a:pt x="111398" y="11609"/>
                </a:lnTo>
                <a:close/>
                <a:moveTo>
                  <a:pt x="114300" y="11609"/>
                </a:moveTo>
                <a:lnTo>
                  <a:pt x="114300" y="34603"/>
                </a:lnTo>
                <a:lnTo>
                  <a:pt x="113630" y="34603"/>
                </a:lnTo>
                <a:lnTo>
                  <a:pt x="113630" y="11609"/>
                </a:lnTo>
                <a:close/>
                <a:moveTo>
                  <a:pt x="116532" y="11609"/>
                </a:moveTo>
                <a:lnTo>
                  <a:pt x="116532" y="34603"/>
                </a:lnTo>
                <a:lnTo>
                  <a:pt x="115863" y="34603"/>
                </a:lnTo>
                <a:lnTo>
                  <a:pt x="115863" y="11609"/>
                </a:lnTo>
                <a:close/>
                <a:moveTo>
                  <a:pt x="45318" y="34491"/>
                </a:moveTo>
                <a:lnTo>
                  <a:pt x="45318" y="35496"/>
                </a:lnTo>
                <a:lnTo>
                  <a:pt x="40853" y="35496"/>
                </a:lnTo>
                <a:lnTo>
                  <a:pt x="40853" y="34491"/>
                </a:lnTo>
                <a:close/>
                <a:moveTo>
                  <a:pt x="112291" y="1"/>
                </a:moveTo>
                <a:lnTo>
                  <a:pt x="112291" y="3572"/>
                </a:lnTo>
                <a:lnTo>
                  <a:pt x="110058" y="3572"/>
                </a:lnTo>
                <a:lnTo>
                  <a:pt x="110058" y="5582"/>
                </a:lnTo>
                <a:lnTo>
                  <a:pt x="108272" y="5582"/>
                </a:lnTo>
                <a:lnTo>
                  <a:pt x="108272" y="8707"/>
                </a:lnTo>
                <a:lnTo>
                  <a:pt x="105817" y="8707"/>
                </a:lnTo>
                <a:lnTo>
                  <a:pt x="105817" y="32817"/>
                </a:lnTo>
                <a:lnTo>
                  <a:pt x="102468" y="32817"/>
                </a:lnTo>
                <a:lnTo>
                  <a:pt x="102468" y="19869"/>
                </a:lnTo>
                <a:lnTo>
                  <a:pt x="90413" y="19869"/>
                </a:lnTo>
                <a:lnTo>
                  <a:pt x="90413" y="30585"/>
                </a:lnTo>
                <a:lnTo>
                  <a:pt x="85279" y="32817"/>
                </a:lnTo>
                <a:lnTo>
                  <a:pt x="85279" y="26343"/>
                </a:lnTo>
                <a:lnTo>
                  <a:pt x="80144" y="26343"/>
                </a:lnTo>
                <a:lnTo>
                  <a:pt x="80144" y="32817"/>
                </a:lnTo>
                <a:lnTo>
                  <a:pt x="75456" y="32817"/>
                </a:lnTo>
                <a:lnTo>
                  <a:pt x="75456" y="28129"/>
                </a:lnTo>
                <a:lnTo>
                  <a:pt x="71661" y="28129"/>
                </a:lnTo>
                <a:lnTo>
                  <a:pt x="71661" y="14734"/>
                </a:lnTo>
                <a:lnTo>
                  <a:pt x="59159" y="16967"/>
                </a:lnTo>
                <a:lnTo>
                  <a:pt x="59159" y="28129"/>
                </a:lnTo>
                <a:lnTo>
                  <a:pt x="53355" y="28129"/>
                </a:lnTo>
                <a:lnTo>
                  <a:pt x="53355" y="32817"/>
                </a:lnTo>
                <a:lnTo>
                  <a:pt x="47997" y="32817"/>
                </a:lnTo>
                <a:lnTo>
                  <a:pt x="47997" y="17413"/>
                </a:lnTo>
                <a:lnTo>
                  <a:pt x="43979" y="17413"/>
                </a:lnTo>
                <a:lnTo>
                  <a:pt x="43979" y="8707"/>
                </a:lnTo>
                <a:lnTo>
                  <a:pt x="34603" y="8707"/>
                </a:lnTo>
                <a:lnTo>
                  <a:pt x="34603" y="5582"/>
                </a:lnTo>
                <a:lnTo>
                  <a:pt x="30584" y="5582"/>
                </a:lnTo>
                <a:lnTo>
                  <a:pt x="30584" y="8707"/>
                </a:lnTo>
                <a:lnTo>
                  <a:pt x="28352" y="8707"/>
                </a:lnTo>
                <a:lnTo>
                  <a:pt x="28352" y="29022"/>
                </a:lnTo>
                <a:lnTo>
                  <a:pt x="22994" y="29022"/>
                </a:lnTo>
                <a:lnTo>
                  <a:pt x="22994" y="19869"/>
                </a:lnTo>
                <a:lnTo>
                  <a:pt x="21375" y="19869"/>
                </a:lnTo>
                <a:lnTo>
                  <a:pt x="21208" y="19199"/>
                </a:lnTo>
                <a:lnTo>
                  <a:pt x="20985" y="18641"/>
                </a:lnTo>
                <a:lnTo>
                  <a:pt x="20594" y="18083"/>
                </a:lnTo>
                <a:lnTo>
                  <a:pt x="20148" y="17637"/>
                </a:lnTo>
                <a:lnTo>
                  <a:pt x="19645" y="17246"/>
                </a:lnTo>
                <a:lnTo>
                  <a:pt x="19031" y="16967"/>
                </a:lnTo>
                <a:lnTo>
                  <a:pt x="18417" y="16799"/>
                </a:lnTo>
                <a:lnTo>
                  <a:pt x="17748" y="16744"/>
                </a:lnTo>
                <a:lnTo>
                  <a:pt x="17078" y="16799"/>
                </a:lnTo>
                <a:lnTo>
                  <a:pt x="16464" y="16967"/>
                </a:lnTo>
                <a:lnTo>
                  <a:pt x="15850" y="17246"/>
                </a:lnTo>
                <a:lnTo>
                  <a:pt x="15348" y="17637"/>
                </a:lnTo>
                <a:lnTo>
                  <a:pt x="14901" y="18083"/>
                </a:lnTo>
                <a:lnTo>
                  <a:pt x="14511" y="18641"/>
                </a:lnTo>
                <a:lnTo>
                  <a:pt x="14288" y="19199"/>
                </a:lnTo>
                <a:lnTo>
                  <a:pt x="14120" y="19869"/>
                </a:lnTo>
                <a:lnTo>
                  <a:pt x="12502" y="19869"/>
                </a:lnTo>
                <a:lnTo>
                  <a:pt x="12502" y="25004"/>
                </a:lnTo>
                <a:lnTo>
                  <a:pt x="4242" y="27236"/>
                </a:lnTo>
                <a:lnTo>
                  <a:pt x="4242" y="32817"/>
                </a:lnTo>
                <a:lnTo>
                  <a:pt x="0" y="32817"/>
                </a:lnTo>
                <a:lnTo>
                  <a:pt x="0" y="39291"/>
                </a:lnTo>
                <a:lnTo>
                  <a:pt x="285750" y="39291"/>
                </a:lnTo>
                <a:lnTo>
                  <a:pt x="285750" y="29022"/>
                </a:lnTo>
                <a:lnTo>
                  <a:pt x="277490" y="29022"/>
                </a:lnTo>
                <a:lnTo>
                  <a:pt x="277490" y="14734"/>
                </a:lnTo>
                <a:lnTo>
                  <a:pt x="268114" y="14734"/>
                </a:lnTo>
                <a:lnTo>
                  <a:pt x="268114" y="22994"/>
                </a:lnTo>
                <a:lnTo>
                  <a:pt x="259407" y="22994"/>
                </a:lnTo>
                <a:lnTo>
                  <a:pt x="259407" y="19869"/>
                </a:lnTo>
                <a:lnTo>
                  <a:pt x="258514" y="19869"/>
                </a:lnTo>
                <a:lnTo>
                  <a:pt x="258514" y="16744"/>
                </a:lnTo>
                <a:lnTo>
                  <a:pt x="257845" y="16744"/>
                </a:lnTo>
                <a:lnTo>
                  <a:pt x="257845" y="19869"/>
                </a:lnTo>
                <a:lnTo>
                  <a:pt x="257175" y="19869"/>
                </a:lnTo>
                <a:lnTo>
                  <a:pt x="257175" y="22994"/>
                </a:lnTo>
                <a:lnTo>
                  <a:pt x="255389" y="22994"/>
                </a:lnTo>
                <a:lnTo>
                  <a:pt x="255389" y="32817"/>
                </a:lnTo>
                <a:lnTo>
                  <a:pt x="249808" y="32817"/>
                </a:lnTo>
                <a:lnTo>
                  <a:pt x="249808" y="8707"/>
                </a:lnTo>
                <a:lnTo>
                  <a:pt x="246683" y="8707"/>
                </a:lnTo>
                <a:lnTo>
                  <a:pt x="246627" y="8260"/>
                </a:lnTo>
                <a:lnTo>
                  <a:pt x="246571" y="7870"/>
                </a:lnTo>
                <a:lnTo>
                  <a:pt x="246459" y="7423"/>
                </a:lnTo>
                <a:lnTo>
                  <a:pt x="246292" y="7033"/>
                </a:lnTo>
                <a:lnTo>
                  <a:pt x="246125" y="6698"/>
                </a:lnTo>
                <a:lnTo>
                  <a:pt x="245901" y="6307"/>
                </a:lnTo>
                <a:lnTo>
                  <a:pt x="245622" y="6028"/>
                </a:lnTo>
                <a:lnTo>
                  <a:pt x="245343" y="5693"/>
                </a:lnTo>
                <a:lnTo>
                  <a:pt x="245064" y="5414"/>
                </a:lnTo>
                <a:lnTo>
                  <a:pt x="244729" y="5191"/>
                </a:lnTo>
                <a:lnTo>
                  <a:pt x="244394" y="4968"/>
                </a:lnTo>
                <a:lnTo>
                  <a:pt x="244004" y="4800"/>
                </a:lnTo>
                <a:lnTo>
                  <a:pt x="243613" y="4633"/>
                </a:lnTo>
                <a:lnTo>
                  <a:pt x="243167" y="4577"/>
                </a:lnTo>
                <a:lnTo>
                  <a:pt x="242776" y="4465"/>
                </a:lnTo>
                <a:lnTo>
                  <a:pt x="241883" y="4465"/>
                </a:lnTo>
                <a:lnTo>
                  <a:pt x="241492" y="4577"/>
                </a:lnTo>
                <a:lnTo>
                  <a:pt x="241046" y="4633"/>
                </a:lnTo>
                <a:lnTo>
                  <a:pt x="240655" y="4800"/>
                </a:lnTo>
                <a:lnTo>
                  <a:pt x="240264" y="4968"/>
                </a:lnTo>
                <a:lnTo>
                  <a:pt x="239930" y="5191"/>
                </a:lnTo>
                <a:lnTo>
                  <a:pt x="239595" y="5414"/>
                </a:lnTo>
                <a:lnTo>
                  <a:pt x="239316" y="5693"/>
                </a:lnTo>
                <a:lnTo>
                  <a:pt x="239037" y="6028"/>
                </a:lnTo>
                <a:lnTo>
                  <a:pt x="238758" y="6307"/>
                </a:lnTo>
                <a:lnTo>
                  <a:pt x="238534" y="6698"/>
                </a:lnTo>
                <a:lnTo>
                  <a:pt x="238367" y="7033"/>
                </a:lnTo>
                <a:lnTo>
                  <a:pt x="238199" y="7423"/>
                </a:lnTo>
                <a:lnTo>
                  <a:pt x="238088" y="7870"/>
                </a:lnTo>
                <a:lnTo>
                  <a:pt x="238032" y="8260"/>
                </a:lnTo>
                <a:lnTo>
                  <a:pt x="237976" y="8707"/>
                </a:lnTo>
                <a:lnTo>
                  <a:pt x="235074" y="8707"/>
                </a:lnTo>
                <a:lnTo>
                  <a:pt x="235074" y="26120"/>
                </a:lnTo>
                <a:lnTo>
                  <a:pt x="228600" y="32817"/>
                </a:lnTo>
                <a:lnTo>
                  <a:pt x="228600" y="3126"/>
                </a:lnTo>
                <a:lnTo>
                  <a:pt x="221010" y="9823"/>
                </a:lnTo>
                <a:lnTo>
                  <a:pt x="221010" y="25004"/>
                </a:lnTo>
                <a:lnTo>
                  <a:pt x="218554" y="25004"/>
                </a:lnTo>
                <a:lnTo>
                  <a:pt x="218554" y="17413"/>
                </a:lnTo>
                <a:lnTo>
                  <a:pt x="204490" y="17413"/>
                </a:lnTo>
                <a:lnTo>
                  <a:pt x="204490" y="32817"/>
                </a:lnTo>
                <a:lnTo>
                  <a:pt x="197346" y="32817"/>
                </a:lnTo>
                <a:lnTo>
                  <a:pt x="197346" y="14734"/>
                </a:lnTo>
                <a:lnTo>
                  <a:pt x="195114" y="14734"/>
                </a:lnTo>
                <a:lnTo>
                  <a:pt x="195114" y="12279"/>
                </a:lnTo>
                <a:lnTo>
                  <a:pt x="191542" y="12279"/>
                </a:lnTo>
                <a:lnTo>
                  <a:pt x="191542" y="14734"/>
                </a:lnTo>
                <a:lnTo>
                  <a:pt x="185961" y="14734"/>
                </a:lnTo>
                <a:lnTo>
                  <a:pt x="185961" y="32817"/>
                </a:lnTo>
                <a:lnTo>
                  <a:pt x="179487" y="32817"/>
                </a:lnTo>
                <a:lnTo>
                  <a:pt x="179487" y="19869"/>
                </a:lnTo>
                <a:lnTo>
                  <a:pt x="177478" y="19869"/>
                </a:lnTo>
                <a:lnTo>
                  <a:pt x="177478" y="16744"/>
                </a:lnTo>
                <a:lnTo>
                  <a:pt x="176808" y="16744"/>
                </a:lnTo>
                <a:lnTo>
                  <a:pt x="176808" y="19869"/>
                </a:lnTo>
                <a:lnTo>
                  <a:pt x="174799" y="19869"/>
                </a:lnTo>
                <a:lnTo>
                  <a:pt x="174799" y="32817"/>
                </a:lnTo>
                <a:lnTo>
                  <a:pt x="168548" y="30585"/>
                </a:lnTo>
                <a:lnTo>
                  <a:pt x="168548" y="22994"/>
                </a:lnTo>
                <a:lnTo>
                  <a:pt x="165422" y="22994"/>
                </a:lnTo>
                <a:lnTo>
                  <a:pt x="165422" y="15404"/>
                </a:lnTo>
                <a:lnTo>
                  <a:pt x="155600" y="15404"/>
                </a:lnTo>
                <a:lnTo>
                  <a:pt x="155600" y="22994"/>
                </a:lnTo>
                <a:lnTo>
                  <a:pt x="147117" y="22994"/>
                </a:lnTo>
                <a:lnTo>
                  <a:pt x="147117" y="19199"/>
                </a:lnTo>
                <a:lnTo>
                  <a:pt x="134615" y="14734"/>
                </a:lnTo>
                <a:lnTo>
                  <a:pt x="134615" y="27236"/>
                </a:lnTo>
                <a:lnTo>
                  <a:pt x="126132" y="27236"/>
                </a:lnTo>
                <a:lnTo>
                  <a:pt x="126132" y="17413"/>
                </a:lnTo>
                <a:lnTo>
                  <a:pt x="119658" y="17413"/>
                </a:lnTo>
                <a:lnTo>
                  <a:pt x="119658" y="8707"/>
                </a:lnTo>
                <a:lnTo>
                  <a:pt x="116756" y="8707"/>
                </a:lnTo>
                <a:lnTo>
                  <a:pt x="116756" y="5582"/>
                </a:lnTo>
                <a:lnTo>
                  <a:pt x="114970" y="5582"/>
                </a:lnTo>
                <a:lnTo>
                  <a:pt x="114970" y="3572"/>
                </a:lnTo>
                <a:lnTo>
                  <a:pt x="112961" y="3572"/>
                </a:lnTo>
                <a:lnTo>
                  <a:pt x="112961" y="1"/>
                </a:lnTo>
                <a:close/>
              </a:path>
            </a:pathLst>
          </a:custGeom>
          <a:gradFill>
            <a:gsLst>
              <a:gs pos="0">
                <a:srgbClr val="FFFFFF"/>
              </a:gs>
              <a:gs pos="31000">
                <a:srgbClr val="FFFFFF"/>
              </a:gs>
              <a:gs pos="100000">
                <a:srgbClr val="9FF6FF"/>
              </a:gs>
            </a:gsLst>
            <a:lin ang="54007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0" name="Shape 150"/>
          <p:cNvSpPr/>
          <p:nvPr/>
        </p:nvSpPr>
        <p:spPr>
          <a:xfrm>
            <a:off x="532100" y="441174"/>
            <a:ext cx="1452007" cy="572718"/>
          </a:xfrm>
          <a:custGeom>
            <a:pathLst>
              <a:path extrusionOk="0" h="22102" w="56035">
                <a:moveTo>
                  <a:pt x="25897" y="0"/>
                </a:moveTo>
                <a:lnTo>
                  <a:pt x="24502" y="56"/>
                </a:lnTo>
                <a:lnTo>
                  <a:pt x="23162" y="224"/>
                </a:lnTo>
                <a:lnTo>
                  <a:pt x="21879" y="503"/>
                </a:lnTo>
                <a:lnTo>
                  <a:pt x="20595" y="893"/>
                </a:lnTo>
                <a:lnTo>
                  <a:pt x="19367" y="1396"/>
                </a:lnTo>
                <a:lnTo>
                  <a:pt x="18195" y="1954"/>
                </a:lnTo>
                <a:lnTo>
                  <a:pt x="17135" y="2679"/>
                </a:lnTo>
                <a:lnTo>
                  <a:pt x="16074" y="3405"/>
                </a:lnTo>
                <a:lnTo>
                  <a:pt x="15070" y="4242"/>
                </a:lnTo>
                <a:lnTo>
                  <a:pt x="14177" y="5191"/>
                </a:lnTo>
                <a:lnTo>
                  <a:pt x="13340" y="6140"/>
                </a:lnTo>
                <a:lnTo>
                  <a:pt x="12614" y="7200"/>
                </a:lnTo>
                <a:lnTo>
                  <a:pt x="11944" y="8316"/>
                </a:lnTo>
                <a:lnTo>
                  <a:pt x="11386" y="9488"/>
                </a:lnTo>
                <a:lnTo>
                  <a:pt x="10884" y="10716"/>
                </a:lnTo>
                <a:lnTo>
                  <a:pt x="10493" y="12000"/>
                </a:lnTo>
                <a:lnTo>
                  <a:pt x="9935" y="11832"/>
                </a:lnTo>
                <a:lnTo>
                  <a:pt x="9321" y="11721"/>
                </a:lnTo>
                <a:lnTo>
                  <a:pt x="8707" y="11609"/>
                </a:lnTo>
                <a:lnTo>
                  <a:pt x="8038" y="11609"/>
                </a:lnTo>
                <a:lnTo>
                  <a:pt x="7200" y="11665"/>
                </a:lnTo>
                <a:lnTo>
                  <a:pt x="6419" y="11776"/>
                </a:lnTo>
                <a:lnTo>
                  <a:pt x="5638" y="11944"/>
                </a:lnTo>
                <a:lnTo>
                  <a:pt x="4912" y="12223"/>
                </a:lnTo>
                <a:lnTo>
                  <a:pt x="4187" y="12558"/>
                </a:lnTo>
                <a:lnTo>
                  <a:pt x="3517" y="13004"/>
                </a:lnTo>
                <a:lnTo>
                  <a:pt x="2903" y="13451"/>
                </a:lnTo>
                <a:lnTo>
                  <a:pt x="2345" y="13953"/>
                </a:lnTo>
                <a:lnTo>
                  <a:pt x="1843" y="14511"/>
                </a:lnTo>
                <a:lnTo>
                  <a:pt x="1396" y="15125"/>
                </a:lnTo>
                <a:lnTo>
                  <a:pt x="950" y="15795"/>
                </a:lnTo>
                <a:lnTo>
                  <a:pt x="615" y="16520"/>
                </a:lnTo>
                <a:lnTo>
                  <a:pt x="336" y="17246"/>
                </a:lnTo>
                <a:lnTo>
                  <a:pt x="168" y="18027"/>
                </a:lnTo>
                <a:lnTo>
                  <a:pt x="57" y="18809"/>
                </a:lnTo>
                <a:lnTo>
                  <a:pt x="1" y="19646"/>
                </a:lnTo>
                <a:lnTo>
                  <a:pt x="1" y="20260"/>
                </a:lnTo>
                <a:lnTo>
                  <a:pt x="112" y="20929"/>
                </a:lnTo>
                <a:lnTo>
                  <a:pt x="224" y="21487"/>
                </a:lnTo>
                <a:lnTo>
                  <a:pt x="391" y="22101"/>
                </a:lnTo>
                <a:lnTo>
                  <a:pt x="56035" y="22101"/>
                </a:lnTo>
                <a:lnTo>
                  <a:pt x="56035" y="21878"/>
                </a:lnTo>
                <a:lnTo>
                  <a:pt x="56035" y="21432"/>
                </a:lnTo>
                <a:lnTo>
                  <a:pt x="55923" y="21041"/>
                </a:lnTo>
                <a:lnTo>
                  <a:pt x="55867" y="20594"/>
                </a:lnTo>
                <a:lnTo>
                  <a:pt x="55700" y="20204"/>
                </a:lnTo>
                <a:lnTo>
                  <a:pt x="55532" y="19869"/>
                </a:lnTo>
                <a:lnTo>
                  <a:pt x="55309" y="19534"/>
                </a:lnTo>
                <a:lnTo>
                  <a:pt x="55086" y="19199"/>
                </a:lnTo>
                <a:lnTo>
                  <a:pt x="54807" y="18864"/>
                </a:lnTo>
                <a:lnTo>
                  <a:pt x="54472" y="18585"/>
                </a:lnTo>
                <a:lnTo>
                  <a:pt x="54137" y="18362"/>
                </a:lnTo>
                <a:lnTo>
                  <a:pt x="53802" y="18139"/>
                </a:lnTo>
                <a:lnTo>
                  <a:pt x="53467" y="17971"/>
                </a:lnTo>
                <a:lnTo>
                  <a:pt x="53077" y="17804"/>
                </a:lnTo>
                <a:lnTo>
                  <a:pt x="52630" y="17748"/>
                </a:lnTo>
                <a:lnTo>
                  <a:pt x="52239" y="17636"/>
                </a:lnTo>
                <a:lnTo>
                  <a:pt x="51793" y="17636"/>
                </a:lnTo>
                <a:lnTo>
                  <a:pt x="51123" y="17692"/>
                </a:lnTo>
                <a:lnTo>
                  <a:pt x="50509" y="17804"/>
                </a:lnTo>
                <a:lnTo>
                  <a:pt x="49951" y="18027"/>
                </a:lnTo>
                <a:lnTo>
                  <a:pt x="49449" y="18362"/>
                </a:lnTo>
                <a:lnTo>
                  <a:pt x="49170" y="17804"/>
                </a:lnTo>
                <a:lnTo>
                  <a:pt x="48835" y="17302"/>
                </a:lnTo>
                <a:lnTo>
                  <a:pt x="48500" y="16799"/>
                </a:lnTo>
                <a:lnTo>
                  <a:pt x="48110" y="16353"/>
                </a:lnTo>
                <a:lnTo>
                  <a:pt x="47719" y="15906"/>
                </a:lnTo>
                <a:lnTo>
                  <a:pt x="47272" y="15516"/>
                </a:lnTo>
                <a:lnTo>
                  <a:pt x="46826" y="15125"/>
                </a:lnTo>
                <a:lnTo>
                  <a:pt x="46324" y="14790"/>
                </a:lnTo>
                <a:lnTo>
                  <a:pt x="45821" y="14455"/>
                </a:lnTo>
                <a:lnTo>
                  <a:pt x="45263" y="14176"/>
                </a:lnTo>
                <a:lnTo>
                  <a:pt x="44705" y="13953"/>
                </a:lnTo>
                <a:lnTo>
                  <a:pt x="44091" y="13786"/>
                </a:lnTo>
                <a:lnTo>
                  <a:pt x="43533" y="13618"/>
                </a:lnTo>
                <a:lnTo>
                  <a:pt x="42919" y="13507"/>
                </a:lnTo>
                <a:lnTo>
                  <a:pt x="42249" y="13395"/>
                </a:lnTo>
                <a:lnTo>
                  <a:pt x="41580" y="13395"/>
                </a:lnTo>
                <a:lnTo>
                  <a:pt x="41301" y="12000"/>
                </a:lnTo>
                <a:lnTo>
                  <a:pt x="40854" y="10660"/>
                </a:lnTo>
                <a:lnTo>
                  <a:pt x="40352" y="9321"/>
                </a:lnTo>
                <a:lnTo>
                  <a:pt x="39738" y="8093"/>
                </a:lnTo>
                <a:lnTo>
                  <a:pt x="39012" y="6921"/>
                </a:lnTo>
                <a:lnTo>
                  <a:pt x="38175" y="5805"/>
                </a:lnTo>
                <a:lnTo>
                  <a:pt x="37282" y="4800"/>
                </a:lnTo>
                <a:lnTo>
                  <a:pt x="36278" y="3851"/>
                </a:lnTo>
                <a:lnTo>
                  <a:pt x="35161" y="3014"/>
                </a:lnTo>
                <a:lnTo>
                  <a:pt x="34045" y="2233"/>
                </a:lnTo>
                <a:lnTo>
                  <a:pt x="32817" y="1563"/>
                </a:lnTo>
                <a:lnTo>
                  <a:pt x="31534" y="1005"/>
                </a:lnTo>
                <a:lnTo>
                  <a:pt x="30194" y="614"/>
                </a:lnTo>
                <a:lnTo>
                  <a:pt x="28799" y="279"/>
                </a:lnTo>
                <a:lnTo>
                  <a:pt x="27348" y="56"/>
                </a:lnTo>
                <a:lnTo>
                  <a:pt x="26622" y="0"/>
                </a:lnTo>
                <a:close/>
              </a:path>
            </a:pathLst>
          </a:custGeom>
          <a:gradFill>
            <a:gsLst>
              <a:gs pos="0">
                <a:srgbClr val="FFFFFF">
                  <a:alpha val="52549"/>
                  <a:alpha val="52690"/>
                </a:srgbClr>
              </a:gs>
              <a:gs pos="100000">
                <a:srgbClr val="FFFFFF">
                  <a:alpha val="74901"/>
                  <a:alpha val="52690"/>
                </a:srgbClr>
              </a:gs>
            </a:gsLst>
            <a:lin ang="5400012" scaled="0"/>
          </a:gra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151" name="Shape 151"/>
          <p:cNvSpPr/>
          <p:nvPr/>
        </p:nvSpPr>
        <p:spPr>
          <a:xfrm flipH="1">
            <a:off x="8211627" y="884250"/>
            <a:ext cx="1008573" cy="393594"/>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gradFill>
            <a:gsLst>
              <a:gs pos="0">
                <a:srgbClr val="FFFFFF">
                  <a:alpha val="52549"/>
                  <a:alpha val="52690"/>
                </a:srgbClr>
              </a:gs>
              <a:gs pos="100000">
                <a:srgbClr val="FFFFFF">
                  <a:alpha val="74901"/>
                  <a:alpha val="52690"/>
                </a:srgbClr>
              </a:gs>
            </a:gsLst>
            <a:lin ang="5400012"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2" name="Shape 152"/>
          <p:cNvSpPr/>
          <p:nvPr/>
        </p:nvSpPr>
        <p:spPr>
          <a:xfrm>
            <a:off x="7261900" y="364975"/>
            <a:ext cx="1693944" cy="607166"/>
          </a:xfrm>
          <a:custGeom>
            <a:pathLst>
              <a:path extrusionOk="0" h="26566" w="74117">
                <a:moveTo>
                  <a:pt x="43979" y="0"/>
                </a:moveTo>
                <a:lnTo>
                  <a:pt x="42472" y="56"/>
                </a:lnTo>
                <a:lnTo>
                  <a:pt x="41021" y="279"/>
                </a:lnTo>
                <a:lnTo>
                  <a:pt x="39570" y="558"/>
                </a:lnTo>
                <a:lnTo>
                  <a:pt x="38175" y="1005"/>
                </a:lnTo>
                <a:lnTo>
                  <a:pt x="36835" y="1507"/>
                </a:lnTo>
                <a:lnTo>
                  <a:pt x="35551" y="2177"/>
                </a:lnTo>
                <a:lnTo>
                  <a:pt x="34324" y="2902"/>
                </a:lnTo>
                <a:lnTo>
                  <a:pt x="33207" y="3739"/>
                </a:lnTo>
                <a:lnTo>
                  <a:pt x="32147" y="4632"/>
                </a:lnTo>
                <a:lnTo>
                  <a:pt x="31142" y="5637"/>
                </a:lnTo>
                <a:lnTo>
                  <a:pt x="30194" y="6753"/>
                </a:lnTo>
                <a:lnTo>
                  <a:pt x="29412" y="7869"/>
                </a:lnTo>
                <a:lnTo>
                  <a:pt x="28687" y="9097"/>
                </a:lnTo>
                <a:lnTo>
                  <a:pt x="28017" y="10381"/>
                </a:lnTo>
                <a:lnTo>
                  <a:pt x="27515" y="11720"/>
                </a:lnTo>
                <a:lnTo>
                  <a:pt x="27124" y="13115"/>
                </a:lnTo>
                <a:lnTo>
                  <a:pt x="26287" y="12557"/>
                </a:lnTo>
                <a:lnTo>
                  <a:pt x="25450" y="11999"/>
                </a:lnTo>
                <a:lnTo>
                  <a:pt x="24557" y="11553"/>
                </a:lnTo>
                <a:lnTo>
                  <a:pt x="23608" y="11218"/>
                </a:lnTo>
                <a:lnTo>
                  <a:pt x="22659" y="10883"/>
                </a:lnTo>
                <a:lnTo>
                  <a:pt x="21655" y="10660"/>
                </a:lnTo>
                <a:lnTo>
                  <a:pt x="20594" y="10548"/>
                </a:lnTo>
                <a:lnTo>
                  <a:pt x="19534" y="10492"/>
                </a:lnTo>
                <a:lnTo>
                  <a:pt x="18418" y="10548"/>
                </a:lnTo>
                <a:lnTo>
                  <a:pt x="17301" y="10716"/>
                </a:lnTo>
                <a:lnTo>
                  <a:pt x="16241" y="10939"/>
                </a:lnTo>
                <a:lnTo>
                  <a:pt x="15236" y="11274"/>
                </a:lnTo>
                <a:lnTo>
                  <a:pt x="14232" y="11720"/>
                </a:lnTo>
                <a:lnTo>
                  <a:pt x="13339" y="12222"/>
                </a:lnTo>
                <a:lnTo>
                  <a:pt x="12446" y="12781"/>
                </a:lnTo>
                <a:lnTo>
                  <a:pt x="11609" y="13450"/>
                </a:lnTo>
                <a:lnTo>
                  <a:pt x="10827" y="14176"/>
                </a:lnTo>
                <a:lnTo>
                  <a:pt x="10158" y="14957"/>
                </a:lnTo>
                <a:lnTo>
                  <a:pt x="9488" y="15794"/>
                </a:lnTo>
                <a:lnTo>
                  <a:pt x="8930" y="16687"/>
                </a:lnTo>
                <a:lnTo>
                  <a:pt x="8428" y="17636"/>
                </a:lnTo>
                <a:lnTo>
                  <a:pt x="8037" y="18641"/>
                </a:lnTo>
                <a:lnTo>
                  <a:pt x="7758" y="19645"/>
                </a:lnTo>
                <a:lnTo>
                  <a:pt x="7535" y="20706"/>
                </a:lnTo>
                <a:lnTo>
                  <a:pt x="6809" y="20594"/>
                </a:lnTo>
                <a:lnTo>
                  <a:pt x="6028" y="20538"/>
                </a:lnTo>
                <a:lnTo>
                  <a:pt x="5414" y="20594"/>
                </a:lnTo>
                <a:lnTo>
                  <a:pt x="4800" y="20650"/>
                </a:lnTo>
                <a:lnTo>
                  <a:pt x="4242" y="20817"/>
                </a:lnTo>
                <a:lnTo>
                  <a:pt x="3684" y="20985"/>
                </a:lnTo>
                <a:lnTo>
                  <a:pt x="3181" y="21264"/>
                </a:lnTo>
                <a:lnTo>
                  <a:pt x="2679" y="21543"/>
                </a:lnTo>
                <a:lnTo>
                  <a:pt x="2177" y="21933"/>
                </a:lnTo>
                <a:lnTo>
                  <a:pt x="1786" y="22324"/>
                </a:lnTo>
                <a:lnTo>
                  <a:pt x="1395" y="22715"/>
                </a:lnTo>
                <a:lnTo>
                  <a:pt x="1005" y="23217"/>
                </a:lnTo>
                <a:lnTo>
                  <a:pt x="726" y="23719"/>
                </a:lnTo>
                <a:lnTo>
                  <a:pt x="447" y="24222"/>
                </a:lnTo>
                <a:lnTo>
                  <a:pt x="279" y="24780"/>
                </a:lnTo>
                <a:lnTo>
                  <a:pt x="112" y="25338"/>
                </a:lnTo>
                <a:lnTo>
                  <a:pt x="56" y="25952"/>
                </a:lnTo>
                <a:lnTo>
                  <a:pt x="0" y="26566"/>
                </a:lnTo>
                <a:lnTo>
                  <a:pt x="73782" y="26566"/>
                </a:lnTo>
                <a:lnTo>
                  <a:pt x="73949" y="25896"/>
                </a:lnTo>
                <a:lnTo>
                  <a:pt x="74005" y="25226"/>
                </a:lnTo>
                <a:lnTo>
                  <a:pt x="74117" y="24557"/>
                </a:lnTo>
                <a:lnTo>
                  <a:pt x="74117" y="23887"/>
                </a:lnTo>
                <a:lnTo>
                  <a:pt x="74061" y="22771"/>
                </a:lnTo>
                <a:lnTo>
                  <a:pt x="73893" y="21654"/>
                </a:lnTo>
                <a:lnTo>
                  <a:pt x="73614" y="20650"/>
                </a:lnTo>
                <a:lnTo>
                  <a:pt x="73279" y="19645"/>
                </a:lnTo>
                <a:lnTo>
                  <a:pt x="72777" y="18696"/>
                </a:lnTo>
                <a:lnTo>
                  <a:pt x="72275" y="17748"/>
                </a:lnTo>
                <a:lnTo>
                  <a:pt x="71605" y="16911"/>
                </a:lnTo>
                <a:lnTo>
                  <a:pt x="70935" y="16129"/>
                </a:lnTo>
                <a:lnTo>
                  <a:pt x="70154" y="15459"/>
                </a:lnTo>
                <a:lnTo>
                  <a:pt x="69317" y="14790"/>
                </a:lnTo>
                <a:lnTo>
                  <a:pt x="68368" y="14287"/>
                </a:lnTo>
                <a:lnTo>
                  <a:pt x="67419" y="13785"/>
                </a:lnTo>
                <a:lnTo>
                  <a:pt x="66415" y="13450"/>
                </a:lnTo>
                <a:lnTo>
                  <a:pt x="65410" y="13171"/>
                </a:lnTo>
                <a:lnTo>
                  <a:pt x="64294" y="13004"/>
                </a:lnTo>
                <a:lnTo>
                  <a:pt x="63178" y="12948"/>
                </a:lnTo>
                <a:lnTo>
                  <a:pt x="62006" y="13004"/>
                </a:lnTo>
                <a:lnTo>
                  <a:pt x="60889" y="13171"/>
                </a:lnTo>
                <a:lnTo>
                  <a:pt x="60443" y="11776"/>
                </a:lnTo>
                <a:lnTo>
                  <a:pt x="59941" y="10437"/>
                </a:lnTo>
                <a:lnTo>
                  <a:pt x="59327" y="9153"/>
                </a:lnTo>
                <a:lnTo>
                  <a:pt x="58601" y="7925"/>
                </a:lnTo>
                <a:lnTo>
                  <a:pt x="57764" y="6753"/>
                </a:lnTo>
                <a:lnTo>
                  <a:pt x="56871" y="5693"/>
                </a:lnTo>
                <a:lnTo>
                  <a:pt x="55866" y="4688"/>
                </a:lnTo>
                <a:lnTo>
                  <a:pt x="54806" y="3739"/>
                </a:lnTo>
                <a:lnTo>
                  <a:pt x="53634" y="2902"/>
                </a:lnTo>
                <a:lnTo>
                  <a:pt x="52406" y="2177"/>
                </a:lnTo>
                <a:lnTo>
                  <a:pt x="51123" y="1507"/>
                </a:lnTo>
                <a:lnTo>
                  <a:pt x="49783" y="1005"/>
                </a:lnTo>
                <a:lnTo>
                  <a:pt x="48388" y="558"/>
                </a:lnTo>
                <a:lnTo>
                  <a:pt x="46993" y="279"/>
                </a:lnTo>
                <a:lnTo>
                  <a:pt x="45486" y="56"/>
                </a:lnTo>
                <a:lnTo>
                  <a:pt x="43979" y="0"/>
                </a:lnTo>
                <a:close/>
              </a:path>
            </a:pathLst>
          </a:custGeom>
          <a:gradFill>
            <a:gsLst>
              <a:gs pos="0">
                <a:srgbClr val="FFFFFF">
                  <a:alpha val="52549"/>
                  <a:alpha val="52690"/>
                </a:srgbClr>
              </a:gs>
              <a:gs pos="100000">
                <a:srgbClr val="FFFFFF">
                  <a:alpha val="74901"/>
                  <a:alpha val="52690"/>
                </a:srgbClr>
              </a:gs>
            </a:gsLst>
            <a:lin ang="5400012"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3" name="Shape 153"/>
          <p:cNvSpPr/>
          <p:nvPr/>
        </p:nvSpPr>
        <p:spPr>
          <a:xfrm>
            <a:off x="-77675" y="205976"/>
            <a:ext cx="802982" cy="313325"/>
          </a:xfrm>
          <a:custGeom>
            <a:pathLst>
              <a:path extrusionOk="0" h="12503" w="32036">
                <a:moveTo>
                  <a:pt x="16297" y="1"/>
                </a:moveTo>
                <a:lnTo>
                  <a:pt x="15460" y="56"/>
                </a:lnTo>
                <a:lnTo>
                  <a:pt x="14679" y="168"/>
                </a:lnTo>
                <a:lnTo>
                  <a:pt x="13897" y="336"/>
                </a:lnTo>
                <a:lnTo>
                  <a:pt x="13172" y="615"/>
                </a:lnTo>
                <a:lnTo>
                  <a:pt x="12446" y="894"/>
                </a:lnTo>
                <a:lnTo>
                  <a:pt x="11777" y="1284"/>
                </a:lnTo>
                <a:lnTo>
                  <a:pt x="11163" y="1731"/>
                </a:lnTo>
                <a:lnTo>
                  <a:pt x="10549" y="2233"/>
                </a:lnTo>
                <a:lnTo>
                  <a:pt x="9991" y="2735"/>
                </a:lnTo>
                <a:lnTo>
                  <a:pt x="9488" y="3349"/>
                </a:lnTo>
                <a:lnTo>
                  <a:pt x="9042" y="3963"/>
                </a:lnTo>
                <a:lnTo>
                  <a:pt x="8651" y="4633"/>
                </a:lnTo>
                <a:lnTo>
                  <a:pt x="8372" y="5358"/>
                </a:lnTo>
                <a:lnTo>
                  <a:pt x="8093" y="6084"/>
                </a:lnTo>
                <a:lnTo>
                  <a:pt x="7870" y="6865"/>
                </a:lnTo>
                <a:lnTo>
                  <a:pt x="7758" y="7647"/>
                </a:lnTo>
                <a:lnTo>
                  <a:pt x="7144" y="7368"/>
                </a:lnTo>
                <a:lnTo>
                  <a:pt x="6530" y="7089"/>
                </a:lnTo>
                <a:lnTo>
                  <a:pt x="5861" y="6977"/>
                </a:lnTo>
                <a:lnTo>
                  <a:pt x="5135" y="6921"/>
                </a:lnTo>
                <a:lnTo>
                  <a:pt x="4577" y="6921"/>
                </a:lnTo>
                <a:lnTo>
                  <a:pt x="4075" y="7033"/>
                </a:lnTo>
                <a:lnTo>
                  <a:pt x="3572" y="7144"/>
                </a:lnTo>
                <a:lnTo>
                  <a:pt x="3126" y="7312"/>
                </a:lnTo>
                <a:lnTo>
                  <a:pt x="2679" y="7535"/>
                </a:lnTo>
                <a:lnTo>
                  <a:pt x="2233" y="7814"/>
                </a:lnTo>
                <a:lnTo>
                  <a:pt x="1842" y="8093"/>
                </a:lnTo>
                <a:lnTo>
                  <a:pt x="1507" y="8428"/>
                </a:lnTo>
                <a:lnTo>
                  <a:pt x="1173" y="8763"/>
                </a:lnTo>
                <a:lnTo>
                  <a:pt x="894" y="9154"/>
                </a:lnTo>
                <a:lnTo>
                  <a:pt x="615" y="9600"/>
                </a:lnTo>
                <a:lnTo>
                  <a:pt x="391" y="10047"/>
                </a:lnTo>
                <a:lnTo>
                  <a:pt x="224" y="10493"/>
                </a:lnTo>
                <a:lnTo>
                  <a:pt x="112" y="10995"/>
                </a:lnTo>
                <a:lnTo>
                  <a:pt x="1" y="11498"/>
                </a:lnTo>
                <a:lnTo>
                  <a:pt x="1" y="12056"/>
                </a:lnTo>
                <a:lnTo>
                  <a:pt x="1" y="12502"/>
                </a:lnTo>
                <a:lnTo>
                  <a:pt x="31868" y="12502"/>
                </a:lnTo>
                <a:lnTo>
                  <a:pt x="32036" y="11832"/>
                </a:lnTo>
                <a:lnTo>
                  <a:pt x="32036" y="11107"/>
                </a:lnTo>
                <a:lnTo>
                  <a:pt x="32036" y="10493"/>
                </a:lnTo>
                <a:lnTo>
                  <a:pt x="31924" y="9879"/>
                </a:lnTo>
                <a:lnTo>
                  <a:pt x="31757" y="9321"/>
                </a:lnTo>
                <a:lnTo>
                  <a:pt x="31589" y="8763"/>
                </a:lnTo>
                <a:lnTo>
                  <a:pt x="31310" y="8205"/>
                </a:lnTo>
                <a:lnTo>
                  <a:pt x="31031" y="7702"/>
                </a:lnTo>
                <a:lnTo>
                  <a:pt x="30696" y="7256"/>
                </a:lnTo>
                <a:lnTo>
                  <a:pt x="30306" y="6810"/>
                </a:lnTo>
                <a:lnTo>
                  <a:pt x="29859" y="6419"/>
                </a:lnTo>
                <a:lnTo>
                  <a:pt x="29357" y="6084"/>
                </a:lnTo>
                <a:lnTo>
                  <a:pt x="28910" y="5805"/>
                </a:lnTo>
                <a:lnTo>
                  <a:pt x="28352" y="5526"/>
                </a:lnTo>
                <a:lnTo>
                  <a:pt x="27794" y="5303"/>
                </a:lnTo>
                <a:lnTo>
                  <a:pt x="27236" y="5191"/>
                </a:lnTo>
                <a:lnTo>
                  <a:pt x="26622" y="5079"/>
                </a:lnTo>
                <a:lnTo>
                  <a:pt x="25562" y="5079"/>
                </a:lnTo>
                <a:lnTo>
                  <a:pt x="25115" y="5135"/>
                </a:lnTo>
                <a:lnTo>
                  <a:pt x="24222" y="5303"/>
                </a:lnTo>
                <a:lnTo>
                  <a:pt x="23943" y="4745"/>
                </a:lnTo>
                <a:lnTo>
                  <a:pt x="23664" y="4186"/>
                </a:lnTo>
                <a:lnTo>
                  <a:pt x="23329" y="3684"/>
                </a:lnTo>
                <a:lnTo>
                  <a:pt x="22939" y="3182"/>
                </a:lnTo>
                <a:lnTo>
                  <a:pt x="22548" y="2680"/>
                </a:lnTo>
                <a:lnTo>
                  <a:pt x="22102" y="2289"/>
                </a:lnTo>
                <a:lnTo>
                  <a:pt x="21599" y="1842"/>
                </a:lnTo>
                <a:lnTo>
                  <a:pt x="21097" y="1508"/>
                </a:lnTo>
                <a:lnTo>
                  <a:pt x="20595" y="1173"/>
                </a:lnTo>
                <a:lnTo>
                  <a:pt x="20037" y="838"/>
                </a:lnTo>
                <a:lnTo>
                  <a:pt x="19478" y="615"/>
                </a:lnTo>
                <a:lnTo>
                  <a:pt x="18865" y="391"/>
                </a:lnTo>
                <a:lnTo>
                  <a:pt x="18251" y="224"/>
                </a:lnTo>
                <a:lnTo>
                  <a:pt x="17637" y="112"/>
                </a:lnTo>
                <a:lnTo>
                  <a:pt x="16967" y="1"/>
                </a:lnTo>
                <a:close/>
              </a:path>
            </a:pathLst>
          </a:custGeom>
          <a:gradFill>
            <a:gsLst>
              <a:gs pos="0">
                <a:srgbClr val="FFFFFF">
                  <a:alpha val="52549"/>
                  <a:alpha val="52690"/>
                </a:srgbClr>
              </a:gs>
              <a:gs pos="100000">
                <a:srgbClr val="FFFFFF">
                  <a:alpha val="74901"/>
                  <a:alpha val="52690"/>
                </a:srgbClr>
              </a:gs>
            </a:gsLst>
            <a:lin ang="5400012"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4" name="Shape 154"/>
          <p:cNvSpPr txBox="1"/>
          <p:nvPr>
            <p:ph idx="12" type="sldNum"/>
          </p:nvPr>
        </p:nvSpPr>
        <p:spPr>
          <a:xfrm>
            <a:off x="8540298" y="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gradFill>
          <a:gsLst>
            <a:gs pos="0">
              <a:srgbClr val="4780EA"/>
            </a:gs>
            <a:gs pos="58000">
              <a:srgbClr val="3AB1F5"/>
            </a:gs>
            <a:gs pos="90000">
              <a:srgbClr val="2CE1FF"/>
            </a:gs>
            <a:gs pos="100000">
              <a:srgbClr val="2CE1FF"/>
            </a:gs>
          </a:gsLst>
          <a:lin ang="5400700" scaled="0"/>
        </a:gradFill>
      </p:bgPr>
    </p:bg>
    <p:spTree>
      <p:nvGrpSpPr>
        <p:cNvPr id="5" name="Shape 5"/>
        <p:cNvGrpSpPr/>
        <p:nvPr/>
      </p:nvGrpSpPr>
      <p:grpSpPr>
        <a:xfrm>
          <a:off x="0" y="0"/>
          <a:ext cx="0" cy="0"/>
          <a:chOff x="0" y="0"/>
          <a:chExt cx="0" cy="0"/>
        </a:xfrm>
      </p:grpSpPr>
      <p:sp>
        <p:nvSpPr>
          <p:cNvPr id="6" name="Shape 6"/>
          <p:cNvSpPr txBox="1"/>
          <p:nvPr>
            <p:ph type="title"/>
          </p:nvPr>
        </p:nvSpPr>
        <p:spPr>
          <a:xfrm>
            <a:off x="849000" y="393600"/>
            <a:ext cx="7446000" cy="666000"/>
          </a:xfrm>
          <a:prstGeom prst="rect">
            <a:avLst/>
          </a:prstGeom>
          <a:noFill/>
          <a:ln>
            <a:noFill/>
          </a:ln>
        </p:spPr>
        <p:txBody>
          <a:bodyPr anchorCtr="0" anchor="ctr" bIns="91425" lIns="91425" spcFirstLastPara="1" rIns="91425" wrap="square" tIns="91425"/>
          <a:lstStyle>
            <a:lvl1pPr lvl="0" algn="ctr">
              <a:spcBef>
                <a:spcPts val="0"/>
              </a:spcBef>
              <a:spcAft>
                <a:spcPts val="0"/>
              </a:spcAft>
              <a:buClr>
                <a:srgbClr val="FFFFFF"/>
              </a:buClr>
              <a:buSzPts val="1800"/>
              <a:buFont typeface="Fira Sans"/>
              <a:buNone/>
              <a:defRPr b="1" sz="1800">
                <a:solidFill>
                  <a:srgbClr val="FFFFFF"/>
                </a:solidFill>
                <a:latin typeface="Fira Sans"/>
                <a:ea typeface="Fira Sans"/>
                <a:cs typeface="Fira Sans"/>
                <a:sym typeface="Fira Sans"/>
              </a:defRPr>
            </a:lvl1pPr>
            <a:lvl2pPr lvl="1" algn="ctr">
              <a:spcBef>
                <a:spcPts val="0"/>
              </a:spcBef>
              <a:spcAft>
                <a:spcPts val="0"/>
              </a:spcAft>
              <a:buClr>
                <a:srgbClr val="FFFFFF"/>
              </a:buClr>
              <a:buSzPts val="1800"/>
              <a:buFont typeface="Fira Sans"/>
              <a:buNone/>
              <a:defRPr b="1" sz="1800">
                <a:solidFill>
                  <a:srgbClr val="FFFFFF"/>
                </a:solidFill>
                <a:latin typeface="Fira Sans"/>
                <a:ea typeface="Fira Sans"/>
                <a:cs typeface="Fira Sans"/>
                <a:sym typeface="Fira Sans"/>
              </a:defRPr>
            </a:lvl2pPr>
            <a:lvl3pPr lvl="2" algn="ctr">
              <a:spcBef>
                <a:spcPts val="0"/>
              </a:spcBef>
              <a:spcAft>
                <a:spcPts val="0"/>
              </a:spcAft>
              <a:buClr>
                <a:srgbClr val="FFFFFF"/>
              </a:buClr>
              <a:buSzPts val="1800"/>
              <a:buFont typeface="Fira Sans"/>
              <a:buNone/>
              <a:defRPr b="1" sz="1800">
                <a:solidFill>
                  <a:srgbClr val="FFFFFF"/>
                </a:solidFill>
                <a:latin typeface="Fira Sans"/>
                <a:ea typeface="Fira Sans"/>
                <a:cs typeface="Fira Sans"/>
                <a:sym typeface="Fira Sans"/>
              </a:defRPr>
            </a:lvl3pPr>
            <a:lvl4pPr lvl="3" algn="ctr">
              <a:spcBef>
                <a:spcPts val="0"/>
              </a:spcBef>
              <a:spcAft>
                <a:spcPts val="0"/>
              </a:spcAft>
              <a:buClr>
                <a:srgbClr val="FFFFFF"/>
              </a:buClr>
              <a:buSzPts val="1800"/>
              <a:buFont typeface="Fira Sans"/>
              <a:buNone/>
              <a:defRPr b="1" sz="1800">
                <a:solidFill>
                  <a:srgbClr val="FFFFFF"/>
                </a:solidFill>
                <a:latin typeface="Fira Sans"/>
                <a:ea typeface="Fira Sans"/>
                <a:cs typeface="Fira Sans"/>
                <a:sym typeface="Fira Sans"/>
              </a:defRPr>
            </a:lvl4pPr>
            <a:lvl5pPr lvl="4" algn="ctr">
              <a:spcBef>
                <a:spcPts val="0"/>
              </a:spcBef>
              <a:spcAft>
                <a:spcPts val="0"/>
              </a:spcAft>
              <a:buClr>
                <a:srgbClr val="FFFFFF"/>
              </a:buClr>
              <a:buSzPts val="1800"/>
              <a:buFont typeface="Fira Sans"/>
              <a:buNone/>
              <a:defRPr b="1" sz="1800">
                <a:solidFill>
                  <a:srgbClr val="FFFFFF"/>
                </a:solidFill>
                <a:latin typeface="Fira Sans"/>
                <a:ea typeface="Fira Sans"/>
                <a:cs typeface="Fira Sans"/>
                <a:sym typeface="Fira Sans"/>
              </a:defRPr>
            </a:lvl5pPr>
            <a:lvl6pPr lvl="5" algn="ctr">
              <a:spcBef>
                <a:spcPts val="0"/>
              </a:spcBef>
              <a:spcAft>
                <a:spcPts val="0"/>
              </a:spcAft>
              <a:buClr>
                <a:srgbClr val="FFFFFF"/>
              </a:buClr>
              <a:buSzPts val="1800"/>
              <a:buFont typeface="Fira Sans"/>
              <a:buNone/>
              <a:defRPr b="1" sz="1800">
                <a:solidFill>
                  <a:srgbClr val="FFFFFF"/>
                </a:solidFill>
                <a:latin typeface="Fira Sans"/>
                <a:ea typeface="Fira Sans"/>
                <a:cs typeface="Fira Sans"/>
                <a:sym typeface="Fira Sans"/>
              </a:defRPr>
            </a:lvl6pPr>
            <a:lvl7pPr lvl="6" algn="ctr">
              <a:spcBef>
                <a:spcPts val="0"/>
              </a:spcBef>
              <a:spcAft>
                <a:spcPts val="0"/>
              </a:spcAft>
              <a:buClr>
                <a:srgbClr val="FFFFFF"/>
              </a:buClr>
              <a:buSzPts val="1800"/>
              <a:buFont typeface="Fira Sans"/>
              <a:buNone/>
              <a:defRPr b="1" sz="1800">
                <a:solidFill>
                  <a:srgbClr val="FFFFFF"/>
                </a:solidFill>
                <a:latin typeface="Fira Sans"/>
                <a:ea typeface="Fira Sans"/>
                <a:cs typeface="Fira Sans"/>
                <a:sym typeface="Fira Sans"/>
              </a:defRPr>
            </a:lvl7pPr>
            <a:lvl8pPr lvl="7" algn="ctr">
              <a:spcBef>
                <a:spcPts val="0"/>
              </a:spcBef>
              <a:spcAft>
                <a:spcPts val="0"/>
              </a:spcAft>
              <a:buClr>
                <a:srgbClr val="FFFFFF"/>
              </a:buClr>
              <a:buSzPts val="1800"/>
              <a:buFont typeface="Fira Sans"/>
              <a:buNone/>
              <a:defRPr b="1" sz="1800">
                <a:solidFill>
                  <a:srgbClr val="FFFFFF"/>
                </a:solidFill>
                <a:latin typeface="Fira Sans"/>
                <a:ea typeface="Fira Sans"/>
                <a:cs typeface="Fira Sans"/>
                <a:sym typeface="Fira Sans"/>
              </a:defRPr>
            </a:lvl8pPr>
            <a:lvl9pPr lvl="8" algn="ctr">
              <a:spcBef>
                <a:spcPts val="0"/>
              </a:spcBef>
              <a:spcAft>
                <a:spcPts val="0"/>
              </a:spcAft>
              <a:buClr>
                <a:srgbClr val="FFFFFF"/>
              </a:buClr>
              <a:buSzPts val="1800"/>
              <a:buFont typeface="Fira Sans"/>
              <a:buNone/>
              <a:defRPr b="1" sz="1800">
                <a:solidFill>
                  <a:srgbClr val="FFFFFF"/>
                </a:solidFill>
                <a:latin typeface="Fira Sans"/>
                <a:ea typeface="Fira Sans"/>
                <a:cs typeface="Fira Sans"/>
                <a:sym typeface="Fira Sans"/>
              </a:defRPr>
            </a:lvl9pPr>
          </a:lstStyle>
          <a:p/>
        </p:txBody>
      </p:sp>
      <p:sp>
        <p:nvSpPr>
          <p:cNvPr id="7" name="Shape 7"/>
          <p:cNvSpPr txBox="1"/>
          <p:nvPr>
            <p:ph idx="1" type="body"/>
          </p:nvPr>
        </p:nvSpPr>
        <p:spPr>
          <a:xfrm>
            <a:off x="849000" y="1243374"/>
            <a:ext cx="7446000" cy="3022500"/>
          </a:xfrm>
          <a:prstGeom prst="rect">
            <a:avLst/>
          </a:prstGeom>
          <a:noFill/>
          <a:ln>
            <a:noFill/>
          </a:ln>
        </p:spPr>
        <p:txBody>
          <a:bodyPr anchorCtr="0" anchor="t" bIns="91425" lIns="91425" spcFirstLastPara="1" rIns="91425" wrap="square" tIns="91425"/>
          <a:lstStyle>
            <a:lvl1pPr indent="-368300" lvl="0" marL="457200">
              <a:spcBef>
                <a:spcPts val="600"/>
              </a:spcBef>
              <a:spcAft>
                <a:spcPts val="0"/>
              </a:spcAft>
              <a:buClr>
                <a:srgbClr val="B1E1F5"/>
              </a:buClr>
              <a:buSzPts val="2200"/>
              <a:buFont typeface="Fira Sans Light"/>
              <a:buChar char="▫"/>
              <a:defRPr sz="2200">
                <a:solidFill>
                  <a:srgbClr val="FFFFFF"/>
                </a:solidFill>
                <a:latin typeface="Fira Sans Light"/>
                <a:ea typeface="Fira Sans Light"/>
                <a:cs typeface="Fira Sans Light"/>
                <a:sym typeface="Fira Sans Light"/>
              </a:defRPr>
            </a:lvl1pPr>
            <a:lvl2pPr indent="-368300" lvl="1" marL="914400">
              <a:spcBef>
                <a:spcPts val="0"/>
              </a:spcBef>
              <a:spcAft>
                <a:spcPts val="0"/>
              </a:spcAft>
              <a:buClr>
                <a:srgbClr val="B1E1F5"/>
              </a:buClr>
              <a:buSzPts val="2200"/>
              <a:buFont typeface="Fira Sans Light"/>
              <a:buChar char="▪"/>
              <a:defRPr sz="2200">
                <a:solidFill>
                  <a:srgbClr val="FFFFFF"/>
                </a:solidFill>
                <a:latin typeface="Fira Sans Light"/>
                <a:ea typeface="Fira Sans Light"/>
                <a:cs typeface="Fira Sans Light"/>
                <a:sym typeface="Fira Sans Light"/>
              </a:defRPr>
            </a:lvl2pPr>
            <a:lvl3pPr indent="-368300" lvl="2" marL="1371600">
              <a:spcBef>
                <a:spcPts val="0"/>
              </a:spcBef>
              <a:spcAft>
                <a:spcPts val="0"/>
              </a:spcAft>
              <a:buClr>
                <a:srgbClr val="B1E1F5"/>
              </a:buClr>
              <a:buSzPts val="2200"/>
              <a:buFont typeface="Fira Sans Light"/>
              <a:buChar char="▪"/>
              <a:defRPr sz="2200">
                <a:solidFill>
                  <a:srgbClr val="FFFFFF"/>
                </a:solidFill>
                <a:latin typeface="Fira Sans Light"/>
                <a:ea typeface="Fira Sans Light"/>
                <a:cs typeface="Fira Sans Light"/>
                <a:sym typeface="Fira Sans Light"/>
              </a:defRPr>
            </a:lvl3pPr>
            <a:lvl4pPr indent="-368300" lvl="3" marL="1828800">
              <a:spcBef>
                <a:spcPts val="0"/>
              </a:spcBef>
              <a:spcAft>
                <a:spcPts val="0"/>
              </a:spcAft>
              <a:buClr>
                <a:srgbClr val="FFFFFF"/>
              </a:buClr>
              <a:buSzPts val="2200"/>
              <a:buFont typeface="Fira Sans Light"/>
              <a:buChar char="▪"/>
              <a:defRPr sz="2200">
                <a:solidFill>
                  <a:srgbClr val="FFFFFF"/>
                </a:solidFill>
                <a:latin typeface="Fira Sans Light"/>
                <a:ea typeface="Fira Sans Light"/>
                <a:cs typeface="Fira Sans Light"/>
                <a:sym typeface="Fira Sans Light"/>
              </a:defRPr>
            </a:lvl4pPr>
            <a:lvl5pPr indent="-368300" lvl="4" marL="2286000">
              <a:spcBef>
                <a:spcPts val="0"/>
              </a:spcBef>
              <a:spcAft>
                <a:spcPts val="0"/>
              </a:spcAft>
              <a:buClr>
                <a:srgbClr val="FFFFFF"/>
              </a:buClr>
              <a:buSzPts val="2200"/>
              <a:buFont typeface="Fira Sans Light"/>
              <a:buChar char="▪"/>
              <a:defRPr sz="2200">
                <a:solidFill>
                  <a:srgbClr val="FFFFFF"/>
                </a:solidFill>
                <a:latin typeface="Fira Sans Light"/>
                <a:ea typeface="Fira Sans Light"/>
                <a:cs typeface="Fira Sans Light"/>
                <a:sym typeface="Fira Sans Light"/>
              </a:defRPr>
            </a:lvl5pPr>
            <a:lvl6pPr indent="-368300" lvl="5" marL="2743200">
              <a:spcBef>
                <a:spcPts val="0"/>
              </a:spcBef>
              <a:spcAft>
                <a:spcPts val="0"/>
              </a:spcAft>
              <a:buClr>
                <a:srgbClr val="FFFFFF"/>
              </a:buClr>
              <a:buSzPts val="2200"/>
              <a:buFont typeface="Fira Sans Light"/>
              <a:buChar char="▪"/>
              <a:defRPr sz="2200">
                <a:solidFill>
                  <a:srgbClr val="FFFFFF"/>
                </a:solidFill>
                <a:latin typeface="Fira Sans Light"/>
                <a:ea typeface="Fira Sans Light"/>
                <a:cs typeface="Fira Sans Light"/>
                <a:sym typeface="Fira Sans Light"/>
              </a:defRPr>
            </a:lvl6pPr>
            <a:lvl7pPr indent="-368300" lvl="6" marL="3200400">
              <a:spcBef>
                <a:spcPts val="0"/>
              </a:spcBef>
              <a:spcAft>
                <a:spcPts val="0"/>
              </a:spcAft>
              <a:buClr>
                <a:srgbClr val="FFFFFF"/>
              </a:buClr>
              <a:buSzPts val="2200"/>
              <a:buFont typeface="Fira Sans Light"/>
              <a:buChar char="▪"/>
              <a:defRPr sz="2200">
                <a:solidFill>
                  <a:srgbClr val="FFFFFF"/>
                </a:solidFill>
                <a:latin typeface="Fira Sans Light"/>
                <a:ea typeface="Fira Sans Light"/>
                <a:cs typeface="Fira Sans Light"/>
                <a:sym typeface="Fira Sans Light"/>
              </a:defRPr>
            </a:lvl7pPr>
            <a:lvl8pPr indent="-368300" lvl="7" marL="3657600">
              <a:spcBef>
                <a:spcPts val="0"/>
              </a:spcBef>
              <a:spcAft>
                <a:spcPts val="0"/>
              </a:spcAft>
              <a:buClr>
                <a:srgbClr val="FFFFFF"/>
              </a:buClr>
              <a:buSzPts val="2200"/>
              <a:buFont typeface="Fira Sans Light"/>
              <a:buChar char="▪"/>
              <a:defRPr sz="2200">
                <a:solidFill>
                  <a:srgbClr val="FFFFFF"/>
                </a:solidFill>
                <a:latin typeface="Fira Sans Light"/>
                <a:ea typeface="Fira Sans Light"/>
                <a:cs typeface="Fira Sans Light"/>
                <a:sym typeface="Fira Sans Light"/>
              </a:defRPr>
            </a:lvl8pPr>
            <a:lvl9pPr indent="-368300" lvl="8" marL="4114800">
              <a:spcBef>
                <a:spcPts val="0"/>
              </a:spcBef>
              <a:spcAft>
                <a:spcPts val="0"/>
              </a:spcAft>
              <a:buClr>
                <a:srgbClr val="FFFFFF"/>
              </a:buClr>
              <a:buSzPts val="2200"/>
              <a:buFont typeface="Fira Sans Light"/>
              <a:buChar char="▪"/>
              <a:defRPr sz="2200">
                <a:solidFill>
                  <a:srgbClr val="FFFFFF"/>
                </a:solidFill>
                <a:latin typeface="Fira Sans Light"/>
                <a:ea typeface="Fira Sans Light"/>
                <a:cs typeface="Fira Sans Light"/>
                <a:sym typeface="Fira Sans Light"/>
              </a:defRPr>
            </a:lvl9pPr>
          </a:lstStyle>
          <a:p/>
        </p:txBody>
      </p:sp>
      <p:sp>
        <p:nvSpPr>
          <p:cNvPr id="8" name="Shape 8"/>
          <p:cNvSpPr txBox="1"/>
          <p:nvPr>
            <p:ph idx="12" type="sldNum"/>
          </p:nvPr>
        </p:nvSpPr>
        <p:spPr>
          <a:xfrm>
            <a:off x="8540298" y="1"/>
            <a:ext cx="548700" cy="393600"/>
          </a:xfrm>
          <a:prstGeom prst="rect">
            <a:avLst/>
          </a:prstGeom>
          <a:noFill/>
          <a:ln>
            <a:noFill/>
          </a:ln>
        </p:spPr>
        <p:txBody>
          <a:bodyPr anchorCtr="0" anchor="ctr" bIns="91425" lIns="91425" spcFirstLastPara="1" rIns="91425" wrap="square" tIns="91425">
            <a:noAutofit/>
          </a:bodyPr>
          <a:lstStyle>
            <a:lvl1pPr lvl="0" algn="r">
              <a:buNone/>
              <a:defRPr sz="1200">
                <a:solidFill>
                  <a:srgbClr val="FFFFFF"/>
                </a:solidFill>
                <a:latin typeface="Fira Sans Light"/>
                <a:ea typeface="Fira Sans Light"/>
                <a:cs typeface="Fira Sans Light"/>
                <a:sym typeface="Fira Sans Light"/>
              </a:defRPr>
            </a:lvl1pPr>
            <a:lvl2pPr lvl="1" algn="r">
              <a:buNone/>
              <a:defRPr sz="1200">
                <a:solidFill>
                  <a:srgbClr val="FFFFFF"/>
                </a:solidFill>
                <a:latin typeface="Fira Sans Light"/>
                <a:ea typeface="Fira Sans Light"/>
                <a:cs typeface="Fira Sans Light"/>
                <a:sym typeface="Fira Sans Light"/>
              </a:defRPr>
            </a:lvl2pPr>
            <a:lvl3pPr lvl="2" algn="r">
              <a:buNone/>
              <a:defRPr sz="1200">
                <a:solidFill>
                  <a:srgbClr val="FFFFFF"/>
                </a:solidFill>
                <a:latin typeface="Fira Sans Light"/>
                <a:ea typeface="Fira Sans Light"/>
                <a:cs typeface="Fira Sans Light"/>
                <a:sym typeface="Fira Sans Light"/>
              </a:defRPr>
            </a:lvl3pPr>
            <a:lvl4pPr lvl="3" algn="r">
              <a:buNone/>
              <a:defRPr sz="1200">
                <a:solidFill>
                  <a:srgbClr val="FFFFFF"/>
                </a:solidFill>
                <a:latin typeface="Fira Sans Light"/>
                <a:ea typeface="Fira Sans Light"/>
                <a:cs typeface="Fira Sans Light"/>
                <a:sym typeface="Fira Sans Light"/>
              </a:defRPr>
            </a:lvl4pPr>
            <a:lvl5pPr lvl="4" algn="r">
              <a:buNone/>
              <a:defRPr sz="1200">
                <a:solidFill>
                  <a:srgbClr val="FFFFFF"/>
                </a:solidFill>
                <a:latin typeface="Fira Sans Light"/>
                <a:ea typeface="Fira Sans Light"/>
                <a:cs typeface="Fira Sans Light"/>
                <a:sym typeface="Fira Sans Light"/>
              </a:defRPr>
            </a:lvl5pPr>
            <a:lvl6pPr lvl="5" algn="r">
              <a:buNone/>
              <a:defRPr sz="1200">
                <a:solidFill>
                  <a:srgbClr val="FFFFFF"/>
                </a:solidFill>
                <a:latin typeface="Fira Sans Light"/>
                <a:ea typeface="Fira Sans Light"/>
                <a:cs typeface="Fira Sans Light"/>
                <a:sym typeface="Fira Sans Light"/>
              </a:defRPr>
            </a:lvl6pPr>
            <a:lvl7pPr lvl="6" algn="r">
              <a:buNone/>
              <a:defRPr sz="1200">
                <a:solidFill>
                  <a:srgbClr val="FFFFFF"/>
                </a:solidFill>
                <a:latin typeface="Fira Sans Light"/>
                <a:ea typeface="Fira Sans Light"/>
                <a:cs typeface="Fira Sans Light"/>
                <a:sym typeface="Fira Sans Light"/>
              </a:defRPr>
            </a:lvl7pPr>
            <a:lvl8pPr lvl="7" algn="r">
              <a:buNone/>
              <a:defRPr sz="1200">
                <a:solidFill>
                  <a:srgbClr val="FFFFFF"/>
                </a:solidFill>
                <a:latin typeface="Fira Sans Light"/>
                <a:ea typeface="Fira Sans Light"/>
                <a:cs typeface="Fira Sans Light"/>
                <a:sym typeface="Fira Sans Light"/>
              </a:defRPr>
            </a:lvl8pPr>
            <a:lvl9pPr lvl="8" algn="r">
              <a:buNone/>
              <a:defRPr sz="1200">
                <a:solidFill>
                  <a:srgbClr val="FFFFFF"/>
                </a:solidFill>
                <a:latin typeface="Fira Sans Light"/>
                <a:ea typeface="Fira Sans Light"/>
                <a:cs typeface="Fira Sans Light"/>
                <a:sym typeface="Fira Sans Light"/>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19.png"/><Relationship Id="rId5"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17.png"/><Relationship Id="rId6"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16.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Shape 296"/>
          <p:cNvSpPr txBox="1"/>
          <p:nvPr>
            <p:ph type="ctrTitle"/>
          </p:nvPr>
        </p:nvSpPr>
        <p:spPr>
          <a:xfrm>
            <a:off x="969575" y="0"/>
            <a:ext cx="6877800" cy="43791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Human Health, Migration &amp; Transport</a:t>
            </a:r>
            <a:endParaRPr/>
          </a:p>
          <a:p>
            <a:pPr indent="0" lvl="0" marL="0">
              <a:spcBef>
                <a:spcPts val="0"/>
              </a:spcBef>
              <a:spcAft>
                <a:spcPts val="0"/>
              </a:spcAft>
              <a:buNone/>
            </a:pPr>
            <a:r>
              <a:t/>
            </a:r>
            <a:endParaRPr/>
          </a:p>
          <a:p>
            <a:pPr indent="0" lvl="0" marL="0">
              <a:spcBef>
                <a:spcPts val="0"/>
              </a:spcBef>
              <a:spcAft>
                <a:spcPts val="0"/>
              </a:spcAft>
              <a:buNone/>
            </a:pPr>
            <a:r>
              <a:rPr lang="en"/>
              <a:t>Impacts of Climate Change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sp>
        <p:nvSpPr>
          <p:cNvPr id="367" name="Shape 367"/>
          <p:cNvSpPr txBox="1"/>
          <p:nvPr>
            <p:ph type="title"/>
          </p:nvPr>
        </p:nvSpPr>
        <p:spPr>
          <a:xfrm>
            <a:off x="849000" y="393600"/>
            <a:ext cx="7446000" cy="666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sz="3000"/>
              <a:t>Transportation</a:t>
            </a:r>
            <a:endParaRPr sz="3000"/>
          </a:p>
        </p:txBody>
      </p:sp>
      <p:sp>
        <p:nvSpPr>
          <p:cNvPr id="368" name="Shape 368"/>
          <p:cNvSpPr txBox="1"/>
          <p:nvPr>
            <p:ph idx="12" type="sldNum"/>
          </p:nvPr>
        </p:nvSpPr>
        <p:spPr>
          <a:xfrm>
            <a:off x="8540298" y="1"/>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t>‹#›</a:t>
            </a:fld>
            <a:endParaRPr/>
          </a:p>
        </p:txBody>
      </p:sp>
      <p:pic>
        <p:nvPicPr>
          <p:cNvPr id="369" name="Shape 369"/>
          <p:cNvPicPr preferRelativeResize="0"/>
          <p:nvPr/>
        </p:nvPicPr>
        <p:blipFill>
          <a:blip r:embed="rId3">
            <a:alphaModFix/>
          </a:blip>
          <a:stretch>
            <a:fillRect/>
          </a:stretch>
        </p:blipFill>
        <p:spPr>
          <a:xfrm>
            <a:off x="2767613" y="3180812"/>
            <a:ext cx="2612617" cy="1495437"/>
          </a:xfrm>
          <a:prstGeom prst="rect">
            <a:avLst/>
          </a:prstGeom>
          <a:noFill/>
          <a:ln>
            <a:noFill/>
          </a:ln>
        </p:spPr>
      </p:pic>
      <p:pic>
        <p:nvPicPr>
          <p:cNvPr id="370" name="Shape 370"/>
          <p:cNvPicPr preferRelativeResize="0"/>
          <p:nvPr/>
        </p:nvPicPr>
        <p:blipFill>
          <a:blip r:embed="rId4">
            <a:alphaModFix/>
          </a:blip>
          <a:stretch>
            <a:fillRect/>
          </a:stretch>
        </p:blipFill>
        <p:spPr>
          <a:xfrm>
            <a:off x="5659875" y="1315338"/>
            <a:ext cx="2198697" cy="1495437"/>
          </a:xfrm>
          <a:prstGeom prst="rect">
            <a:avLst/>
          </a:prstGeom>
          <a:noFill/>
          <a:ln>
            <a:noFill/>
          </a:ln>
        </p:spPr>
      </p:pic>
      <p:pic>
        <p:nvPicPr>
          <p:cNvPr id="371" name="Shape 371"/>
          <p:cNvPicPr preferRelativeResize="0"/>
          <p:nvPr/>
        </p:nvPicPr>
        <p:blipFill>
          <a:blip r:embed="rId5">
            <a:alphaModFix/>
          </a:blip>
          <a:stretch>
            <a:fillRect/>
          </a:stretch>
        </p:blipFill>
        <p:spPr>
          <a:xfrm>
            <a:off x="899500" y="1429650"/>
            <a:ext cx="3305175" cy="13811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sp>
        <p:nvSpPr>
          <p:cNvPr id="376" name="Shape 376"/>
          <p:cNvSpPr txBox="1"/>
          <p:nvPr>
            <p:ph type="title"/>
          </p:nvPr>
        </p:nvSpPr>
        <p:spPr>
          <a:xfrm>
            <a:off x="849000" y="393600"/>
            <a:ext cx="7446000" cy="666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sz="3000"/>
              <a:t>Land Based</a:t>
            </a:r>
            <a:r>
              <a:rPr lang="en" sz="3000"/>
              <a:t> Transportation</a:t>
            </a:r>
            <a:endParaRPr sz="3000"/>
          </a:p>
        </p:txBody>
      </p:sp>
      <p:sp>
        <p:nvSpPr>
          <p:cNvPr id="377" name="Shape 377"/>
          <p:cNvSpPr txBox="1"/>
          <p:nvPr>
            <p:ph idx="12" type="sldNum"/>
          </p:nvPr>
        </p:nvSpPr>
        <p:spPr>
          <a:xfrm>
            <a:off x="8540298" y="1"/>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t>‹#›</a:t>
            </a:fld>
            <a:endParaRPr/>
          </a:p>
        </p:txBody>
      </p:sp>
      <p:pic>
        <p:nvPicPr>
          <p:cNvPr id="378" name="Shape 378"/>
          <p:cNvPicPr preferRelativeResize="0"/>
          <p:nvPr/>
        </p:nvPicPr>
        <p:blipFill>
          <a:blip r:embed="rId3">
            <a:alphaModFix/>
          </a:blip>
          <a:stretch>
            <a:fillRect/>
          </a:stretch>
        </p:blipFill>
        <p:spPr>
          <a:xfrm>
            <a:off x="152400" y="1212000"/>
            <a:ext cx="2628900" cy="1733550"/>
          </a:xfrm>
          <a:prstGeom prst="rect">
            <a:avLst/>
          </a:prstGeom>
          <a:noFill/>
          <a:ln>
            <a:noFill/>
          </a:ln>
        </p:spPr>
      </p:pic>
      <p:pic>
        <p:nvPicPr>
          <p:cNvPr id="379" name="Shape 379"/>
          <p:cNvPicPr preferRelativeResize="0"/>
          <p:nvPr/>
        </p:nvPicPr>
        <p:blipFill>
          <a:blip r:embed="rId4">
            <a:alphaModFix/>
          </a:blip>
          <a:stretch>
            <a:fillRect/>
          </a:stretch>
        </p:blipFill>
        <p:spPr>
          <a:xfrm>
            <a:off x="152400" y="3145850"/>
            <a:ext cx="2628900" cy="1548530"/>
          </a:xfrm>
          <a:prstGeom prst="rect">
            <a:avLst/>
          </a:prstGeom>
          <a:noFill/>
          <a:ln>
            <a:noFill/>
          </a:ln>
        </p:spPr>
      </p:pic>
      <p:pic>
        <p:nvPicPr>
          <p:cNvPr id="380" name="Shape 380"/>
          <p:cNvPicPr preferRelativeResize="0"/>
          <p:nvPr/>
        </p:nvPicPr>
        <p:blipFill>
          <a:blip r:embed="rId5">
            <a:alphaModFix/>
          </a:blip>
          <a:stretch>
            <a:fillRect/>
          </a:stretch>
        </p:blipFill>
        <p:spPr>
          <a:xfrm>
            <a:off x="6189450" y="1226288"/>
            <a:ext cx="2676525" cy="1704975"/>
          </a:xfrm>
          <a:prstGeom prst="rect">
            <a:avLst/>
          </a:prstGeom>
          <a:noFill/>
          <a:ln>
            <a:noFill/>
          </a:ln>
        </p:spPr>
      </p:pic>
      <p:pic>
        <p:nvPicPr>
          <p:cNvPr id="381" name="Shape 381"/>
          <p:cNvPicPr preferRelativeResize="0"/>
          <p:nvPr/>
        </p:nvPicPr>
        <p:blipFill>
          <a:blip r:embed="rId6">
            <a:alphaModFix/>
          </a:blip>
          <a:stretch>
            <a:fillRect/>
          </a:stretch>
        </p:blipFill>
        <p:spPr>
          <a:xfrm>
            <a:off x="6189450" y="3188847"/>
            <a:ext cx="2676525" cy="1505536"/>
          </a:xfrm>
          <a:prstGeom prst="rect">
            <a:avLst/>
          </a:prstGeom>
          <a:noFill/>
          <a:ln>
            <a:noFill/>
          </a:ln>
        </p:spPr>
      </p:pic>
      <p:sp>
        <p:nvSpPr>
          <p:cNvPr id="382" name="Shape 382"/>
          <p:cNvSpPr txBox="1"/>
          <p:nvPr/>
        </p:nvSpPr>
        <p:spPr>
          <a:xfrm>
            <a:off x="2781300" y="1099575"/>
            <a:ext cx="3339300" cy="393600"/>
          </a:xfrm>
          <a:prstGeom prst="rect">
            <a:avLst/>
          </a:prstGeom>
          <a:noFill/>
          <a:ln>
            <a:noFill/>
          </a:ln>
        </p:spPr>
        <p:txBody>
          <a:bodyPr anchorCtr="0" anchor="t" bIns="91425" lIns="91425" spcFirstLastPara="1" rIns="91425" wrap="square" tIns="91425">
            <a:noAutofit/>
          </a:bodyPr>
          <a:lstStyle/>
          <a:p>
            <a:pPr indent="-317500" lvl="0" marL="457200" rtl="0">
              <a:spcBef>
                <a:spcPts val="0"/>
              </a:spcBef>
              <a:spcAft>
                <a:spcPts val="0"/>
              </a:spcAft>
              <a:buSzPts val="1400"/>
              <a:buChar char="-"/>
            </a:pPr>
            <a:r>
              <a:rPr lang="en"/>
              <a:t>High temperatures expand concrete and rails damaging roads and railways</a:t>
            </a:r>
            <a:endParaRPr/>
          </a:p>
          <a:p>
            <a:pPr indent="0" lvl="0" marL="0" rtl="0">
              <a:spcBef>
                <a:spcPts val="0"/>
              </a:spcBef>
              <a:spcAft>
                <a:spcPts val="0"/>
              </a:spcAft>
              <a:buNone/>
            </a:pPr>
            <a:r>
              <a:t/>
            </a:r>
            <a:endParaRPr/>
          </a:p>
          <a:p>
            <a:pPr indent="-317500" lvl="0" marL="457200" rtl="0">
              <a:spcBef>
                <a:spcPts val="0"/>
              </a:spcBef>
              <a:spcAft>
                <a:spcPts val="0"/>
              </a:spcAft>
              <a:buSzPts val="1400"/>
              <a:buChar char="-"/>
            </a:pPr>
            <a:r>
              <a:rPr lang="en"/>
              <a:t>Cooler area benefit as less snowfall decreases need for </a:t>
            </a:r>
            <a:r>
              <a:rPr lang="en"/>
              <a:t>maintenance</a:t>
            </a:r>
            <a:endParaRPr/>
          </a:p>
          <a:p>
            <a:pPr indent="0" lvl="0" marL="0" rtl="0">
              <a:spcBef>
                <a:spcPts val="0"/>
              </a:spcBef>
              <a:spcAft>
                <a:spcPts val="0"/>
              </a:spcAft>
              <a:buNone/>
            </a:pPr>
            <a:r>
              <a:t/>
            </a:r>
            <a:endParaRPr/>
          </a:p>
          <a:p>
            <a:pPr indent="-317500" lvl="0" marL="457200" rtl="0">
              <a:spcBef>
                <a:spcPts val="0"/>
              </a:spcBef>
              <a:spcAft>
                <a:spcPts val="0"/>
              </a:spcAft>
              <a:buSzPts val="1400"/>
              <a:buChar char="-"/>
            </a:pPr>
            <a:r>
              <a:rPr lang="en"/>
              <a:t>Increase in </a:t>
            </a:r>
            <a:r>
              <a:rPr lang="en"/>
              <a:t>storms cause flooding and landslides which block roads and rails.</a:t>
            </a:r>
            <a:r>
              <a:rPr lang="en"/>
              <a:t> </a:t>
            </a:r>
            <a:endParaRPr/>
          </a:p>
          <a:p>
            <a:pPr indent="0" lvl="0" marL="0" rtl="0">
              <a:spcBef>
                <a:spcPts val="0"/>
              </a:spcBef>
              <a:spcAft>
                <a:spcPts val="0"/>
              </a:spcAft>
              <a:buNone/>
            </a:pPr>
            <a:r>
              <a:t/>
            </a:r>
            <a:endParaRPr/>
          </a:p>
          <a:p>
            <a:pPr indent="-317500" lvl="0" marL="457200" rtl="0">
              <a:spcBef>
                <a:spcPts val="0"/>
              </a:spcBef>
              <a:spcAft>
                <a:spcPts val="0"/>
              </a:spcAft>
              <a:buSzPts val="1400"/>
              <a:buChar char="-"/>
            </a:pPr>
            <a:r>
              <a:rPr lang="en"/>
              <a:t>Vehicles become more susceptible to overheating and will deteriorate quicker</a:t>
            </a:r>
            <a:endParaRPr/>
          </a:p>
          <a:p>
            <a:pPr indent="-317500" lvl="0" marL="457200">
              <a:spcBef>
                <a:spcPts val="0"/>
              </a:spcBef>
              <a:spcAft>
                <a:spcPts val="0"/>
              </a:spcAft>
              <a:buSzPts val="1400"/>
              <a:buChar char="-"/>
            </a:pPr>
            <a:r>
              <a:rPr lang="en"/>
              <a:t>Less damage to vehicles from cold weather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Shape 387"/>
          <p:cNvSpPr txBox="1"/>
          <p:nvPr>
            <p:ph type="title"/>
          </p:nvPr>
        </p:nvSpPr>
        <p:spPr>
          <a:xfrm>
            <a:off x="-1110750" y="254600"/>
            <a:ext cx="7446000" cy="666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sz="3000"/>
              <a:t>Water Based</a:t>
            </a:r>
            <a:r>
              <a:rPr lang="en" sz="3000"/>
              <a:t> Transportation</a:t>
            </a:r>
            <a:endParaRPr sz="3000"/>
          </a:p>
        </p:txBody>
      </p:sp>
      <p:sp>
        <p:nvSpPr>
          <p:cNvPr id="388" name="Shape 388"/>
          <p:cNvSpPr txBox="1"/>
          <p:nvPr>
            <p:ph idx="12" type="sldNum"/>
          </p:nvPr>
        </p:nvSpPr>
        <p:spPr>
          <a:xfrm>
            <a:off x="8540298" y="1"/>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t>‹#›</a:t>
            </a:fld>
            <a:endParaRPr/>
          </a:p>
        </p:txBody>
      </p:sp>
      <p:pic>
        <p:nvPicPr>
          <p:cNvPr id="389" name="Shape 389"/>
          <p:cNvPicPr preferRelativeResize="0"/>
          <p:nvPr/>
        </p:nvPicPr>
        <p:blipFill>
          <a:blip r:embed="rId3">
            <a:alphaModFix/>
          </a:blip>
          <a:stretch>
            <a:fillRect/>
          </a:stretch>
        </p:blipFill>
        <p:spPr>
          <a:xfrm>
            <a:off x="5670250" y="437374"/>
            <a:ext cx="2927351" cy="3070240"/>
          </a:xfrm>
          <a:prstGeom prst="rect">
            <a:avLst/>
          </a:prstGeom>
          <a:noFill/>
          <a:ln>
            <a:noFill/>
          </a:ln>
        </p:spPr>
      </p:pic>
      <p:pic>
        <p:nvPicPr>
          <p:cNvPr id="390" name="Shape 390"/>
          <p:cNvPicPr preferRelativeResize="0"/>
          <p:nvPr/>
        </p:nvPicPr>
        <p:blipFill>
          <a:blip r:embed="rId4">
            <a:alphaModFix/>
          </a:blip>
          <a:stretch>
            <a:fillRect/>
          </a:stretch>
        </p:blipFill>
        <p:spPr>
          <a:xfrm>
            <a:off x="5670250" y="3509100"/>
            <a:ext cx="2927350" cy="1388650"/>
          </a:xfrm>
          <a:prstGeom prst="rect">
            <a:avLst/>
          </a:prstGeom>
          <a:noFill/>
          <a:ln>
            <a:noFill/>
          </a:ln>
        </p:spPr>
      </p:pic>
      <p:pic>
        <p:nvPicPr>
          <p:cNvPr id="391" name="Shape 391"/>
          <p:cNvPicPr preferRelativeResize="0"/>
          <p:nvPr/>
        </p:nvPicPr>
        <p:blipFill>
          <a:blip r:embed="rId5">
            <a:alphaModFix/>
          </a:blip>
          <a:stretch>
            <a:fillRect/>
          </a:stretch>
        </p:blipFill>
        <p:spPr>
          <a:xfrm>
            <a:off x="2237104" y="2901175"/>
            <a:ext cx="3000275" cy="1996550"/>
          </a:xfrm>
          <a:prstGeom prst="rect">
            <a:avLst/>
          </a:prstGeom>
          <a:noFill/>
          <a:ln>
            <a:noFill/>
          </a:ln>
        </p:spPr>
      </p:pic>
      <p:pic>
        <p:nvPicPr>
          <p:cNvPr id="392" name="Shape 392"/>
          <p:cNvPicPr preferRelativeResize="0"/>
          <p:nvPr/>
        </p:nvPicPr>
        <p:blipFill>
          <a:blip r:embed="rId6">
            <a:alphaModFix/>
          </a:blip>
          <a:stretch>
            <a:fillRect/>
          </a:stretch>
        </p:blipFill>
        <p:spPr>
          <a:xfrm>
            <a:off x="132763" y="1039350"/>
            <a:ext cx="2619375" cy="1743075"/>
          </a:xfrm>
          <a:prstGeom prst="rect">
            <a:avLst/>
          </a:prstGeom>
          <a:noFill/>
          <a:ln>
            <a:noFill/>
          </a:ln>
        </p:spPr>
      </p:pic>
      <p:sp>
        <p:nvSpPr>
          <p:cNvPr id="393" name="Shape 393"/>
          <p:cNvSpPr txBox="1"/>
          <p:nvPr/>
        </p:nvSpPr>
        <p:spPr>
          <a:xfrm>
            <a:off x="2752150" y="920600"/>
            <a:ext cx="2619300" cy="1743000"/>
          </a:xfrm>
          <a:prstGeom prst="rect">
            <a:avLst/>
          </a:prstGeom>
          <a:noFill/>
          <a:ln>
            <a:noFill/>
          </a:ln>
        </p:spPr>
        <p:txBody>
          <a:bodyPr anchorCtr="0" anchor="t" bIns="91425" lIns="91425" spcFirstLastPara="1" rIns="91425" wrap="square" tIns="91425">
            <a:noAutofit/>
          </a:bodyPr>
          <a:lstStyle/>
          <a:p>
            <a:pPr indent="-298450" lvl="0" marL="457200" rtl="0">
              <a:spcBef>
                <a:spcPts val="0"/>
              </a:spcBef>
              <a:spcAft>
                <a:spcPts val="0"/>
              </a:spcAft>
              <a:buSzPts val="1100"/>
              <a:buChar char="-"/>
            </a:pPr>
            <a:r>
              <a:rPr lang="en" sz="1100"/>
              <a:t>Arctic ice melts creating new waterways</a:t>
            </a:r>
            <a:endParaRPr sz="1100"/>
          </a:p>
          <a:p>
            <a:pPr indent="-298450" lvl="0" marL="457200" rtl="0">
              <a:spcBef>
                <a:spcPts val="0"/>
              </a:spcBef>
              <a:spcAft>
                <a:spcPts val="0"/>
              </a:spcAft>
              <a:buSzPts val="1100"/>
              <a:buChar char="-"/>
            </a:pPr>
            <a:r>
              <a:rPr lang="en" sz="1100"/>
              <a:t>Quicker transport</a:t>
            </a:r>
            <a:endParaRPr sz="1100"/>
          </a:p>
          <a:p>
            <a:pPr indent="-298450" lvl="0" marL="457200" rtl="0">
              <a:spcBef>
                <a:spcPts val="0"/>
              </a:spcBef>
              <a:spcAft>
                <a:spcPts val="0"/>
              </a:spcAft>
              <a:buSzPts val="1100"/>
              <a:buChar char="-"/>
            </a:pPr>
            <a:r>
              <a:rPr lang="en" sz="1100"/>
              <a:t>Waterway stays open for longer</a:t>
            </a:r>
            <a:endParaRPr sz="1100"/>
          </a:p>
          <a:p>
            <a:pPr indent="-298450" lvl="0" marL="457200" rtl="0">
              <a:spcBef>
                <a:spcPts val="0"/>
              </a:spcBef>
              <a:spcAft>
                <a:spcPts val="0"/>
              </a:spcAft>
              <a:buSzPts val="1100"/>
              <a:buChar char="-"/>
            </a:pPr>
            <a:r>
              <a:rPr lang="en" sz="1100"/>
              <a:t>Normal ships able to transit arctic</a:t>
            </a:r>
            <a:endParaRPr sz="1100"/>
          </a:p>
          <a:p>
            <a:pPr indent="-298450" lvl="0" marL="457200" rtl="0">
              <a:spcBef>
                <a:spcPts val="0"/>
              </a:spcBef>
              <a:spcAft>
                <a:spcPts val="0"/>
              </a:spcAft>
              <a:buSzPts val="1100"/>
              <a:buChar char="-"/>
            </a:pPr>
            <a:r>
              <a:rPr lang="en" sz="1100"/>
              <a:t>Canals become</a:t>
            </a:r>
            <a:r>
              <a:rPr lang="en" sz="1100"/>
              <a:t> deeper allowing bigger vessels to transit</a:t>
            </a:r>
            <a:endParaRPr sz="1100"/>
          </a:p>
        </p:txBody>
      </p:sp>
      <p:sp>
        <p:nvSpPr>
          <p:cNvPr id="394" name="Shape 394"/>
          <p:cNvSpPr txBox="1"/>
          <p:nvPr/>
        </p:nvSpPr>
        <p:spPr>
          <a:xfrm>
            <a:off x="249025" y="2948175"/>
            <a:ext cx="1800600" cy="18294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100"/>
              <a:t>- </a:t>
            </a:r>
            <a:r>
              <a:rPr lang="en" sz="1100"/>
              <a:t>Inland waterways become shallower</a:t>
            </a:r>
            <a:endParaRPr sz="1100"/>
          </a:p>
          <a:p>
            <a:pPr indent="0" lvl="0" marL="0" rtl="0">
              <a:spcBef>
                <a:spcPts val="0"/>
              </a:spcBef>
              <a:spcAft>
                <a:spcPts val="0"/>
              </a:spcAft>
              <a:buNone/>
            </a:pPr>
            <a:r>
              <a:rPr lang="en" sz="1100"/>
              <a:t>- Canals affected by debris deposited by floods</a:t>
            </a:r>
            <a:endParaRPr sz="1100"/>
          </a:p>
          <a:p>
            <a:pPr indent="0" lvl="0" marL="0">
              <a:spcBef>
                <a:spcPts val="0"/>
              </a:spcBef>
              <a:spcAft>
                <a:spcPts val="0"/>
              </a:spcAft>
              <a:buNone/>
            </a:pPr>
            <a:r>
              <a:t/>
            </a:r>
            <a:endParaRPr sz="11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sp>
        <p:nvSpPr>
          <p:cNvPr id="399" name="Shape 399"/>
          <p:cNvSpPr txBox="1"/>
          <p:nvPr>
            <p:ph type="title"/>
          </p:nvPr>
        </p:nvSpPr>
        <p:spPr>
          <a:xfrm>
            <a:off x="849000" y="393600"/>
            <a:ext cx="7446000" cy="666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sz="3000"/>
              <a:t>Air Based Transportation</a:t>
            </a:r>
            <a:endParaRPr sz="3000"/>
          </a:p>
        </p:txBody>
      </p:sp>
      <p:sp>
        <p:nvSpPr>
          <p:cNvPr id="400" name="Shape 400"/>
          <p:cNvSpPr txBox="1"/>
          <p:nvPr>
            <p:ph idx="12" type="sldNum"/>
          </p:nvPr>
        </p:nvSpPr>
        <p:spPr>
          <a:xfrm>
            <a:off x="8540298" y="1"/>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t>‹#›</a:t>
            </a:fld>
            <a:endParaRPr/>
          </a:p>
        </p:txBody>
      </p:sp>
      <p:pic>
        <p:nvPicPr>
          <p:cNvPr id="401" name="Shape 401"/>
          <p:cNvPicPr preferRelativeResize="0"/>
          <p:nvPr/>
        </p:nvPicPr>
        <p:blipFill>
          <a:blip r:embed="rId3">
            <a:alphaModFix/>
          </a:blip>
          <a:stretch>
            <a:fillRect/>
          </a:stretch>
        </p:blipFill>
        <p:spPr>
          <a:xfrm>
            <a:off x="856225" y="2995975"/>
            <a:ext cx="3660950" cy="2050125"/>
          </a:xfrm>
          <a:prstGeom prst="rect">
            <a:avLst/>
          </a:prstGeom>
          <a:noFill/>
          <a:ln>
            <a:noFill/>
          </a:ln>
        </p:spPr>
      </p:pic>
      <p:pic>
        <p:nvPicPr>
          <p:cNvPr id="402" name="Shape 402"/>
          <p:cNvPicPr preferRelativeResize="0"/>
          <p:nvPr/>
        </p:nvPicPr>
        <p:blipFill>
          <a:blip r:embed="rId4">
            <a:alphaModFix/>
          </a:blip>
          <a:stretch>
            <a:fillRect/>
          </a:stretch>
        </p:blipFill>
        <p:spPr>
          <a:xfrm>
            <a:off x="5331750" y="1089950"/>
            <a:ext cx="3572850" cy="2378925"/>
          </a:xfrm>
          <a:prstGeom prst="rect">
            <a:avLst/>
          </a:prstGeom>
          <a:noFill/>
          <a:ln>
            <a:noFill/>
          </a:ln>
        </p:spPr>
      </p:pic>
      <p:sp>
        <p:nvSpPr>
          <p:cNvPr id="403" name="Shape 403"/>
          <p:cNvSpPr txBox="1"/>
          <p:nvPr/>
        </p:nvSpPr>
        <p:spPr>
          <a:xfrm>
            <a:off x="541100" y="1178125"/>
            <a:ext cx="4291200" cy="1561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t>Airports built on </a:t>
            </a:r>
            <a:r>
              <a:rPr lang="en"/>
              <a:t>permafrost</a:t>
            </a:r>
            <a:r>
              <a:rPr lang="en"/>
              <a:t> ground will be forced to relocate or rebuild due to </a:t>
            </a:r>
            <a:r>
              <a:rPr lang="en"/>
              <a:t>permafrost</a:t>
            </a:r>
            <a:r>
              <a:rPr lang="en"/>
              <a:t> melting causing structural damages</a:t>
            </a:r>
            <a:endParaRPr/>
          </a:p>
          <a:p>
            <a:pPr indent="0" lvl="0" marL="0">
              <a:spcBef>
                <a:spcPts val="0"/>
              </a:spcBef>
              <a:spcAft>
                <a:spcPts val="0"/>
              </a:spcAft>
              <a:buNone/>
            </a:pPr>
            <a:r>
              <a:t/>
            </a:r>
            <a:endParaRPr/>
          </a:p>
          <a:p>
            <a:pPr indent="0" lvl="0" marL="0">
              <a:spcBef>
                <a:spcPts val="0"/>
              </a:spcBef>
              <a:spcAft>
                <a:spcPts val="0"/>
              </a:spcAft>
              <a:buNone/>
            </a:pPr>
            <a:r>
              <a:rPr lang="en"/>
              <a:t>Increase in storms will force airports to close more frequently </a:t>
            </a:r>
            <a:r>
              <a:rPr lang="en"/>
              <a:t>especially</a:t>
            </a:r>
            <a:r>
              <a:rPr lang="en"/>
              <a:t> in areas susceptible to tropical storms.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Shape 301"/>
          <p:cNvSpPr txBox="1"/>
          <p:nvPr>
            <p:ph idx="4294967295" type="ctrTitle"/>
          </p:nvPr>
        </p:nvSpPr>
        <p:spPr>
          <a:xfrm>
            <a:off x="1275150" y="317020"/>
            <a:ext cx="6593700" cy="7104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sz="4800"/>
              <a:t>Temperature</a:t>
            </a:r>
            <a:endParaRPr sz="4800"/>
          </a:p>
        </p:txBody>
      </p:sp>
      <p:sp>
        <p:nvSpPr>
          <p:cNvPr id="302" name="Shape 302"/>
          <p:cNvSpPr txBox="1"/>
          <p:nvPr>
            <p:ph idx="12" type="sldNum"/>
          </p:nvPr>
        </p:nvSpPr>
        <p:spPr>
          <a:xfrm>
            <a:off x="8540298" y="1"/>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t>‹#›</a:t>
            </a:fld>
            <a:endParaRPr/>
          </a:p>
        </p:txBody>
      </p:sp>
      <p:pic>
        <p:nvPicPr>
          <p:cNvPr id="303" name="Shape 303"/>
          <p:cNvPicPr preferRelativeResize="0"/>
          <p:nvPr/>
        </p:nvPicPr>
        <p:blipFill>
          <a:blip r:embed="rId3">
            <a:alphaModFix/>
          </a:blip>
          <a:stretch>
            <a:fillRect/>
          </a:stretch>
        </p:blipFill>
        <p:spPr>
          <a:xfrm>
            <a:off x="311575" y="1168924"/>
            <a:ext cx="2520479" cy="3217378"/>
          </a:xfrm>
          <a:prstGeom prst="rect">
            <a:avLst/>
          </a:prstGeom>
          <a:noFill/>
          <a:ln>
            <a:noFill/>
          </a:ln>
        </p:spPr>
      </p:pic>
      <p:sp>
        <p:nvSpPr>
          <p:cNvPr id="304" name="Shape 304"/>
          <p:cNvSpPr txBox="1"/>
          <p:nvPr/>
        </p:nvSpPr>
        <p:spPr>
          <a:xfrm>
            <a:off x="3376650" y="1550900"/>
            <a:ext cx="4338600" cy="883500"/>
          </a:xfrm>
          <a:prstGeom prst="rect">
            <a:avLst/>
          </a:prstGeom>
          <a:noFill/>
          <a:ln>
            <a:noFill/>
          </a:ln>
        </p:spPr>
        <p:txBody>
          <a:bodyPr anchorCtr="0" anchor="t" bIns="91425" lIns="91425" spcFirstLastPara="1" rIns="91425" wrap="square" tIns="91425">
            <a:noAutofit/>
          </a:bodyPr>
          <a:lstStyle/>
          <a:p>
            <a:pPr indent="-317500" lvl="0" marL="457200">
              <a:spcBef>
                <a:spcPts val="0"/>
              </a:spcBef>
              <a:spcAft>
                <a:spcPts val="0"/>
              </a:spcAft>
              <a:buSzPts val="1400"/>
              <a:buChar char="●"/>
            </a:pPr>
            <a:r>
              <a:rPr lang="en"/>
              <a:t>Warmer average </a:t>
            </a:r>
            <a:r>
              <a:rPr lang="en"/>
              <a:t>temperature</a:t>
            </a:r>
            <a:r>
              <a:rPr lang="en"/>
              <a:t> = more frequent, longer heat waves</a:t>
            </a:r>
            <a:endParaRPr/>
          </a:p>
          <a:p>
            <a:pPr indent="0" lvl="0" marL="0">
              <a:spcBef>
                <a:spcPts val="0"/>
              </a:spcBef>
              <a:spcAft>
                <a:spcPts val="0"/>
              </a:spcAft>
              <a:buNone/>
            </a:pPr>
            <a:r>
              <a:t/>
            </a:r>
            <a:endParaRPr/>
          </a:p>
          <a:p>
            <a:pPr indent="-317500" lvl="0" marL="457200">
              <a:spcBef>
                <a:spcPts val="0"/>
              </a:spcBef>
              <a:spcAft>
                <a:spcPts val="0"/>
              </a:spcAft>
              <a:buSzPts val="1400"/>
              <a:buChar char="●"/>
            </a:pPr>
            <a:r>
              <a:rPr lang="en"/>
              <a:t>Increase in heat-induced deaths </a:t>
            </a:r>
            <a:endParaRPr/>
          </a:p>
          <a:p>
            <a:pPr indent="0" lvl="0" marL="0">
              <a:spcBef>
                <a:spcPts val="0"/>
              </a:spcBef>
              <a:spcAft>
                <a:spcPts val="0"/>
              </a:spcAft>
              <a:buNone/>
            </a:pPr>
            <a:r>
              <a:t/>
            </a:r>
            <a:endParaRPr/>
          </a:p>
          <a:p>
            <a:pPr indent="-317500" lvl="0" marL="457200">
              <a:spcBef>
                <a:spcPts val="0"/>
              </a:spcBef>
              <a:spcAft>
                <a:spcPts val="0"/>
              </a:spcAft>
              <a:buSzPts val="1400"/>
              <a:buChar char="●"/>
            </a:pPr>
            <a:r>
              <a:rPr lang="en"/>
              <a:t>Adaptive responses reduce death toll</a:t>
            </a:r>
            <a:endParaRPr/>
          </a:p>
          <a:p>
            <a:pPr indent="0" lvl="0" marL="0">
              <a:spcBef>
                <a:spcPts val="0"/>
              </a:spcBef>
              <a:spcAft>
                <a:spcPts val="0"/>
              </a:spcAft>
              <a:buNone/>
            </a:pPr>
            <a:r>
              <a:t/>
            </a:r>
            <a:endParaRPr/>
          </a:p>
          <a:p>
            <a:pPr indent="-317500" lvl="0" marL="457200">
              <a:spcBef>
                <a:spcPts val="0"/>
              </a:spcBef>
              <a:spcAft>
                <a:spcPts val="0"/>
              </a:spcAft>
              <a:buSzPts val="1400"/>
              <a:buChar char="●"/>
            </a:pPr>
            <a:r>
              <a:rPr lang="en"/>
              <a:t>Vulnerable populations in LEDCs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sp>
        <p:nvSpPr>
          <p:cNvPr id="309" name="Shape 309"/>
          <p:cNvSpPr txBox="1"/>
          <p:nvPr>
            <p:ph type="ctrTitle"/>
          </p:nvPr>
        </p:nvSpPr>
        <p:spPr>
          <a:xfrm>
            <a:off x="1676850" y="231075"/>
            <a:ext cx="5790300" cy="1159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Air Quality </a:t>
            </a:r>
            <a:endParaRPr/>
          </a:p>
        </p:txBody>
      </p:sp>
      <p:pic>
        <p:nvPicPr>
          <p:cNvPr id="310" name="Shape 310"/>
          <p:cNvPicPr preferRelativeResize="0"/>
          <p:nvPr/>
        </p:nvPicPr>
        <p:blipFill>
          <a:blip r:embed="rId3">
            <a:alphaModFix/>
          </a:blip>
          <a:stretch>
            <a:fillRect/>
          </a:stretch>
        </p:blipFill>
        <p:spPr>
          <a:xfrm>
            <a:off x="5832825" y="659850"/>
            <a:ext cx="3114850" cy="2972025"/>
          </a:xfrm>
          <a:prstGeom prst="rect">
            <a:avLst/>
          </a:prstGeom>
          <a:noFill/>
          <a:ln>
            <a:noFill/>
          </a:ln>
        </p:spPr>
      </p:pic>
      <p:sp>
        <p:nvSpPr>
          <p:cNvPr id="311" name="Shape 311"/>
          <p:cNvSpPr txBox="1"/>
          <p:nvPr/>
        </p:nvSpPr>
        <p:spPr>
          <a:xfrm>
            <a:off x="471150" y="1236675"/>
            <a:ext cx="4220700" cy="2395200"/>
          </a:xfrm>
          <a:prstGeom prst="rect">
            <a:avLst/>
          </a:prstGeom>
          <a:noFill/>
          <a:ln>
            <a:noFill/>
          </a:ln>
        </p:spPr>
        <p:txBody>
          <a:bodyPr anchorCtr="0" anchor="t" bIns="91425" lIns="91425" spcFirstLastPara="1" rIns="91425" wrap="square" tIns="91425">
            <a:noAutofit/>
          </a:bodyPr>
          <a:lstStyle/>
          <a:p>
            <a:pPr indent="-317500" lvl="0" marL="457200" rtl="0">
              <a:spcBef>
                <a:spcPts val="0"/>
              </a:spcBef>
              <a:spcAft>
                <a:spcPts val="0"/>
              </a:spcAft>
              <a:buSzPts val="1400"/>
              <a:buChar char="●"/>
            </a:pPr>
            <a:r>
              <a:rPr lang="en"/>
              <a:t>Warmer temperatures and shifting weather patterns = worsened air quality</a:t>
            </a:r>
            <a:endParaRPr/>
          </a:p>
          <a:p>
            <a:pPr indent="0" lvl="0" marL="0" rtl="0">
              <a:spcBef>
                <a:spcPts val="0"/>
              </a:spcBef>
              <a:spcAft>
                <a:spcPts val="0"/>
              </a:spcAft>
              <a:buNone/>
            </a:pPr>
            <a:r>
              <a:t/>
            </a:r>
            <a:endParaRPr/>
          </a:p>
          <a:p>
            <a:pPr indent="-317500" lvl="0" marL="457200" rtl="0">
              <a:spcBef>
                <a:spcPts val="0"/>
              </a:spcBef>
              <a:spcAft>
                <a:spcPts val="0"/>
              </a:spcAft>
              <a:buSzPts val="1400"/>
              <a:buChar char="●"/>
            </a:pPr>
            <a:r>
              <a:rPr lang="en"/>
              <a:t>Increase in asthma attacks, respiratory and cardiovascular health effects</a:t>
            </a:r>
            <a:endParaRPr/>
          </a:p>
          <a:p>
            <a:pPr indent="0" lvl="0" marL="0" rtl="0">
              <a:spcBef>
                <a:spcPts val="0"/>
              </a:spcBef>
              <a:spcAft>
                <a:spcPts val="0"/>
              </a:spcAft>
              <a:buNone/>
            </a:pPr>
            <a:r>
              <a:t/>
            </a:r>
            <a:endParaRPr/>
          </a:p>
          <a:p>
            <a:pPr indent="-317500" lvl="0" marL="457200" rtl="0">
              <a:spcBef>
                <a:spcPts val="0"/>
              </a:spcBef>
              <a:spcAft>
                <a:spcPts val="0"/>
              </a:spcAft>
              <a:buSzPts val="1400"/>
              <a:buChar char="●"/>
            </a:pPr>
            <a:r>
              <a:rPr lang="en"/>
              <a:t>Increase in wildfires = smoke &amp; air pollutants</a:t>
            </a:r>
            <a:endParaRPr/>
          </a:p>
          <a:p>
            <a:pPr indent="0" lvl="0" marL="0" rtl="0">
              <a:spcBef>
                <a:spcPts val="0"/>
              </a:spcBef>
              <a:spcAft>
                <a:spcPts val="0"/>
              </a:spcAft>
              <a:buNone/>
            </a:pPr>
            <a:r>
              <a:t/>
            </a:r>
            <a:endParaRPr/>
          </a:p>
          <a:p>
            <a:pPr indent="-317500" lvl="0" marL="457200" rtl="0">
              <a:spcBef>
                <a:spcPts val="0"/>
              </a:spcBef>
              <a:spcAft>
                <a:spcPts val="0"/>
              </a:spcAft>
              <a:buSzPts val="1400"/>
              <a:buChar char="●"/>
            </a:pPr>
            <a:r>
              <a:rPr lang="en"/>
              <a:t>Rising CO2 and warmer </a:t>
            </a:r>
            <a:r>
              <a:rPr lang="en"/>
              <a:t>temperatures</a:t>
            </a:r>
            <a:r>
              <a:rPr lang="en"/>
              <a:t> affect airborne allergens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sp>
        <p:nvSpPr>
          <p:cNvPr id="316" name="Shape 316"/>
          <p:cNvSpPr txBox="1"/>
          <p:nvPr>
            <p:ph idx="1" type="body"/>
          </p:nvPr>
        </p:nvSpPr>
        <p:spPr>
          <a:xfrm>
            <a:off x="1743150" y="393600"/>
            <a:ext cx="5657700" cy="819900"/>
          </a:xfrm>
          <a:prstGeom prst="rect">
            <a:avLst/>
          </a:prstGeom>
        </p:spPr>
        <p:txBody>
          <a:bodyPr anchorCtr="0" anchor="t" bIns="91425" lIns="91425" spcFirstLastPara="1" rIns="91425" wrap="square" tIns="91425">
            <a:noAutofit/>
          </a:bodyPr>
          <a:lstStyle/>
          <a:p>
            <a:pPr indent="0" lvl="0" marL="0">
              <a:spcBef>
                <a:spcPts val="600"/>
              </a:spcBef>
              <a:spcAft>
                <a:spcPts val="0"/>
              </a:spcAft>
              <a:buNone/>
            </a:pPr>
            <a:r>
              <a:rPr b="1" i="0" lang="en">
                <a:latin typeface="Fira Sans"/>
                <a:ea typeface="Fira Sans"/>
                <a:cs typeface="Fira Sans"/>
                <a:sym typeface="Fira Sans"/>
              </a:rPr>
              <a:t>Increases in Ozone</a:t>
            </a:r>
            <a:endParaRPr b="1" i="0">
              <a:latin typeface="Fira Sans"/>
              <a:ea typeface="Fira Sans"/>
              <a:cs typeface="Fira Sans"/>
              <a:sym typeface="Fira Sans"/>
            </a:endParaRPr>
          </a:p>
        </p:txBody>
      </p:sp>
      <p:sp>
        <p:nvSpPr>
          <p:cNvPr id="317" name="Shape 317"/>
          <p:cNvSpPr txBox="1"/>
          <p:nvPr>
            <p:ph idx="12" type="sldNum"/>
          </p:nvPr>
        </p:nvSpPr>
        <p:spPr>
          <a:xfrm>
            <a:off x="8540298" y="1"/>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t>‹#›</a:t>
            </a:fld>
            <a:endParaRPr/>
          </a:p>
        </p:txBody>
      </p:sp>
      <p:pic>
        <p:nvPicPr>
          <p:cNvPr id="318" name="Shape 318"/>
          <p:cNvPicPr preferRelativeResize="0"/>
          <p:nvPr/>
        </p:nvPicPr>
        <p:blipFill>
          <a:blip r:embed="rId3">
            <a:alphaModFix/>
          </a:blip>
          <a:stretch>
            <a:fillRect/>
          </a:stretch>
        </p:blipFill>
        <p:spPr>
          <a:xfrm>
            <a:off x="630849" y="1522950"/>
            <a:ext cx="3951625" cy="2364125"/>
          </a:xfrm>
          <a:prstGeom prst="rect">
            <a:avLst/>
          </a:prstGeom>
          <a:noFill/>
          <a:ln>
            <a:noFill/>
          </a:ln>
        </p:spPr>
      </p:pic>
      <p:sp>
        <p:nvSpPr>
          <p:cNvPr id="319" name="Shape 319"/>
          <p:cNvSpPr txBox="1"/>
          <p:nvPr/>
        </p:nvSpPr>
        <p:spPr>
          <a:xfrm>
            <a:off x="5025700" y="1806100"/>
            <a:ext cx="3396900" cy="2179200"/>
          </a:xfrm>
          <a:prstGeom prst="rect">
            <a:avLst/>
          </a:prstGeom>
          <a:noFill/>
          <a:ln>
            <a:noFill/>
          </a:ln>
        </p:spPr>
        <p:txBody>
          <a:bodyPr anchorCtr="0" anchor="t" bIns="91425" lIns="91425" spcFirstLastPara="1" rIns="91425" wrap="square" tIns="91425">
            <a:noAutofit/>
          </a:bodyPr>
          <a:lstStyle/>
          <a:p>
            <a:pPr indent="-317500" lvl="0" marL="457200" rtl="0">
              <a:spcBef>
                <a:spcPts val="0"/>
              </a:spcBef>
              <a:spcAft>
                <a:spcPts val="0"/>
              </a:spcAft>
              <a:buClr>
                <a:srgbClr val="FFFFFF"/>
              </a:buClr>
              <a:buSzPts val="1400"/>
              <a:buChar char="●"/>
            </a:pPr>
            <a:r>
              <a:rPr lang="en">
                <a:solidFill>
                  <a:srgbClr val="FFFFFF"/>
                </a:solidFill>
              </a:rPr>
              <a:t>Warmer temperatures = unhealthy levels of ground-level ozone = more smog</a:t>
            </a:r>
            <a:endParaRPr>
              <a:solidFill>
                <a:srgbClr val="FFFFFF"/>
              </a:solidFill>
            </a:endParaRPr>
          </a:p>
          <a:p>
            <a:pPr indent="0" lvl="0" marL="0" rtl="0">
              <a:spcBef>
                <a:spcPts val="0"/>
              </a:spcBef>
              <a:spcAft>
                <a:spcPts val="0"/>
              </a:spcAft>
              <a:buNone/>
            </a:pPr>
            <a:r>
              <a:t/>
            </a:r>
            <a:endParaRPr>
              <a:solidFill>
                <a:srgbClr val="FFFFFF"/>
              </a:solidFill>
            </a:endParaRPr>
          </a:p>
          <a:p>
            <a:pPr indent="-317500" lvl="0" marL="457200" rtl="0">
              <a:spcBef>
                <a:spcPts val="0"/>
              </a:spcBef>
              <a:spcAft>
                <a:spcPts val="0"/>
              </a:spcAft>
              <a:buClr>
                <a:srgbClr val="FFFFFF"/>
              </a:buClr>
              <a:buSzPts val="1400"/>
              <a:buChar char="●"/>
            </a:pPr>
            <a:r>
              <a:rPr lang="en">
                <a:solidFill>
                  <a:srgbClr val="FFFFFF"/>
                </a:solidFill>
              </a:rPr>
              <a:t>Increased risk of premature death and respiratory problems </a:t>
            </a:r>
            <a:endParaRPr>
              <a:solidFill>
                <a:srgbClr val="FFFFFF"/>
              </a:solidFill>
            </a:endParaRPr>
          </a:p>
          <a:p>
            <a:pPr indent="0" lvl="0" marL="0" rtl="0">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Shape 324"/>
          <p:cNvSpPr txBox="1"/>
          <p:nvPr>
            <p:ph type="title"/>
          </p:nvPr>
        </p:nvSpPr>
        <p:spPr>
          <a:xfrm>
            <a:off x="849000" y="393600"/>
            <a:ext cx="7446000" cy="666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sz="3000"/>
              <a:t>Changes in Particulate Matter</a:t>
            </a:r>
            <a:endParaRPr sz="3000"/>
          </a:p>
        </p:txBody>
      </p:sp>
      <p:sp>
        <p:nvSpPr>
          <p:cNvPr id="325" name="Shape 325"/>
          <p:cNvSpPr txBox="1"/>
          <p:nvPr>
            <p:ph idx="12" type="sldNum"/>
          </p:nvPr>
        </p:nvSpPr>
        <p:spPr>
          <a:xfrm>
            <a:off x="8540298" y="1"/>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t>‹#›</a:t>
            </a:fld>
            <a:endParaRPr/>
          </a:p>
        </p:txBody>
      </p:sp>
      <p:pic>
        <p:nvPicPr>
          <p:cNvPr id="326" name="Shape 326"/>
          <p:cNvPicPr preferRelativeResize="0"/>
          <p:nvPr/>
        </p:nvPicPr>
        <p:blipFill>
          <a:blip r:embed="rId3">
            <a:alphaModFix/>
          </a:blip>
          <a:stretch>
            <a:fillRect/>
          </a:stretch>
        </p:blipFill>
        <p:spPr>
          <a:xfrm>
            <a:off x="4864000" y="1623350"/>
            <a:ext cx="3793575" cy="1896799"/>
          </a:xfrm>
          <a:prstGeom prst="rect">
            <a:avLst/>
          </a:prstGeom>
          <a:noFill/>
          <a:ln>
            <a:noFill/>
          </a:ln>
        </p:spPr>
      </p:pic>
      <p:sp>
        <p:nvSpPr>
          <p:cNvPr id="327" name="Shape 327"/>
          <p:cNvSpPr txBox="1"/>
          <p:nvPr/>
        </p:nvSpPr>
        <p:spPr>
          <a:xfrm>
            <a:off x="746000" y="1538100"/>
            <a:ext cx="3357000" cy="2067300"/>
          </a:xfrm>
          <a:prstGeom prst="rect">
            <a:avLst/>
          </a:prstGeom>
          <a:noFill/>
          <a:ln>
            <a:noFill/>
          </a:ln>
        </p:spPr>
        <p:txBody>
          <a:bodyPr anchorCtr="0" anchor="t" bIns="91425" lIns="91425" spcFirstLastPara="1" rIns="91425" wrap="square" tIns="91425">
            <a:noAutofit/>
          </a:bodyPr>
          <a:lstStyle/>
          <a:p>
            <a:pPr indent="-317500" lvl="0" marL="457200" rtl="0">
              <a:spcBef>
                <a:spcPts val="0"/>
              </a:spcBef>
              <a:spcAft>
                <a:spcPts val="0"/>
              </a:spcAft>
              <a:buSzPts val="1400"/>
              <a:buChar char="●"/>
            </a:pPr>
            <a:r>
              <a:rPr lang="en"/>
              <a:t>Inhaling fine particles leads to respiratory and circulatory diseases</a:t>
            </a:r>
            <a:endParaRPr/>
          </a:p>
          <a:p>
            <a:pPr indent="0" lvl="0" marL="0" rtl="0">
              <a:spcBef>
                <a:spcPts val="0"/>
              </a:spcBef>
              <a:spcAft>
                <a:spcPts val="0"/>
              </a:spcAft>
              <a:buNone/>
            </a:pPr>
            <a:r>
              <a:t/>
            </a:r>
            <a:endParaRPr/>
          </a:p>
          <a:p>
            <a:pPr indent="-317500" lvl="0" marL="457200" rtl="0">
              <a:spcBef>
                <a:spcPts val="0"/>
              </a:spcBef>
              <a:spcAft>
                <a:spcPts val="0"/>
              </a:spcAft>
              <a:buSzPts val="1400"/>
              <a:buChar char="●"/>
            </a:pPr>
            <a:r>
              <a:rPr lang="en"/>
              <a:t>Increased severity and frequency of wildfires</a:t>
            </a:r>
            <a:endParaRPr/>
          </a:p>
          <a:p>
            <a:pPr indent="0" lvl="0" marL="0" rtl="0">
              <a:spcBef>
                <a:spcPts val="0"/>
              </a:spcBef>
              <a:spcAft>
                <a:spcPts val="0"/>
              </a:spcAft>
              <a:buNone/>
            </a:pPr>
            <a:r>
              <a:rPr lang="en"/>
              <a:t> </a:t>
            </a:r>
            <a:endParaRPr/>
          </a:p>
          <a:p>
            <a:pPr indent="-317500" lvl="0" marL="457200">
              <a:spcBef>
                <a:spcPts val="0"/>
              </a:spcBef>
              <a:spcAft>
                <a:spcPts val="0"/>
              </a:spcAft>
              <a:buSzPts val="1400"/>
              <a:buChar char="●"/>
            </a:pPr>
            <a:r>
              <a:rPr lang="en"/>
              <a:t>Dependent population most vulnerable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sp>
        <p:nvSpPr>
          <p:cNvPr id="332" name="Shape 332"/>
          <p:cNvSpPr txBox="1"/>
          <p:nvPr>
            <p:ph type="ctrTitle"/>
          </p:nvPr>
        </p:nvSpPr>
        <p:spPr>
          <a:xfrm>
            <a:off x="1676850" y="231075"/>
            <a:ext cx="5790300" cy="1159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Extreme Weather Events</a:t>
            </a:r>
            <a:endParaRPr/>
          </a:p>
        </p:txBody>
      </p:sp>
      <p:sp>
        <p:nvSpPr>
          <p:cNvPr id="333" name="Shape 333"/>
          <p:cNvSpPr txBox="1"/>
          <p:nvPr/>
        </p:nvSpPr>
        <p:spPr>
          <a:xfrm>
            <a:off x="4731225" y="1275700"/>
            <a:ext cx="4220700" cy="2395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t/>
            </a:r>
            <a:endParaRPr/>
          </a:p>
          <a:p>
            <a:pPr indent="-317500" lvl="0" marL="457200" rtl="0">
              <a:spcBef>
                <a:spcPts val="0"/>
              </a:spcBef>
              <a:spcAft>
                <a:spcPts val="0"/>
              </a:spcAft>
              <a:buSzPts val="1400"/>
              <a:buChar char="●"/>
            </a:pPr>
            <a:r>
              <a:rPr lang="en"/>
              <a:t>Increased heavy rainfall, flooding, droughts and storms</a:t>
            </a:r>
            <a:endParaRPr/>
          </a:p>
          <a:p>
            <a:pPr indent="0" lvl="0" marL="0" rtl="0">
              <a:spcBef>
                <a:spcPts val="0"/>
              </a:spcBef>
              <a:spcAft>
                <a:spcPts val="0"/>
              </a:spcAft>
              <a:buNone/>
            </a:pPr>
            <a:r>
              <a:rPr lang="en"/>
              <a:t> </a:t>
            </a:r>
            <a:endParaRPr/>
          </a:p>
          <a:p>
            <a:pPr indent="-317500" lvl="0" marL="457200" rtl="0">
              <a:spcBef>
                <a:spcPts val="0"/>
              </a:spcBef>
              <a:spcAft>
                <a:spcPts val="0"/>
              </a:spcAft>
              <a:buSzPts val="1400"/>
              <a:buChar char="●"/>
            </a:pPr>
            <a:r>
              <a:rPr lang="en"/>
              <a:t>Reduced </a:t>
            </a:r>
            <a:r>
              <a:rPr lang="en"/>
              <a:t>availability</a:t>
            </a:r>
            <a:r>
              <a:rPr lang="en"/>
              <a:t> of resources</a:t>
            </a:r>
            <a:endParaRPr/>
          </a:p>
          <a:p>
            <a:pPr indent="0" lvl="0" marL="0" rtl="0">
              <a:spcBef>
                <a:spcPts val="0"/>
              </a:spcBef>
              <a:spcAft>
                <a:spcPts val="0"/>
              </a:spcAft>
              <a:buNone/>
            </a:pPr>
            <a:r>
              <a:t/>
            </a:r>
            <a:endParaRPr/>
          </a:p>
          <a:p>
            <a:pPr indent="-317500" lvl="0" marL="457200" rtl="0">
              <a:spcBef>
                <a:spcPts val="0"/>
              </a:spcBef>
              <a:spcAft>
                <a:spcPts val="0"/>
              </a:spcAft>
              <a:buSzPts val="1400"/>
              <a:buChar char="●"/>
            </a:pPr>
            <a:r>
              <a:rPr lang="en"/>
              <a:t>Damaging infrastructure and </a:t>
            </a:r>
            <a:r>
              <a:rPr lang="en"/>
              <a:t>accessibility</a:t>
            </a:r>
            <a:endParaRPr/>
          </a:p>
          <a:p>
            <a:pPr indent="0" lvl="0" marL="0" rtl="0">
              <a:spcBef>
                <a:spcPts val="0"/>
              </a:spcBef>
              <a:spcAft>
                <a:spcPts val="0"/>
              </a:spcAft>
              <a:buNone/>
            </a:pPr>
            <a:r>
              <a:rPr lang="en"/>
              <a:t> </a:t>
            </a:r>
            <a:endParaRPr/>
          </a:p>
          <a:p>
            <a:pPr indent="-317500" lvl="0" marL="457200" rtl="0">
              <a:spcBef>
                <a:spcPts val="0"/>
              </a:spcBef>
              <a:spcAft>
                <a:spcPts val="0"/>
              </a:spcAft>
              <a:buSzPts val="1400"/>
              <a:buChar char="●"/>
            </a:pPr>
            <a:r>
              <a:rPr lang="en"/>
              <a:t>Carbon monoxide poisoning </a:t>
            </a:r>
            <a:endParaRPr/>
          </a:p>
          <a:p>
            <a:pPr indent="0" lvl="0" marL="0" rtl="0">
              <a:spcBef>
                <a:spcPts val="0"/>
              </a:spcBef>
              <a:spcAft>
                <a:spcPts val="0"/>
              </a:spcAft>
              <a:buNone/>
            </a:pPr>
            <a:r>
              <a:t/>
            </a:r>
            <a:endParaRPr/>
          </a:p>
          <a:p>
            <a:pPr indent="-317500" lvl="0" marL="457200" rtl="0">
              <a:spcBef>
                <a:spcPts val="0"/>
              </a:spcBef>
              <a:spcAft>
                <a:spcPts val="0"/>
              </a:spcAft>
              <a:buSzPts val="1400"/>
              <a:buChar char="●"/>
            </a:pPr>
            <a:r>
              <a:rPr lang="en"/>
              <a:t>Mental health impacts (e.g. depression and PTSD)</a:t>
            </a:r>
            <a:endParaRPr/>
          </a:p>
        </p:txBody>
      </p:sp>
      <p:pic>
        <p:nvPicPr>
          <p:cNvPr id="334" name="Shape 334"/>
          <p:cNvPicPr preferRelativeResize="0"/>
          <p:nvPr/>
        </p:nvPicPr>
        <p:blipFill>
          <a:blip r:embed="rId3">
            <a:alphaModFix/>
          </a:blip>
          <a:stretch>
            <a:fillRect/>
          </a:stretch>
        </p:blipFill>
        <p:spPr>
          <a:xfrm>
            <a:off x="387875" y="1275700"/>
            <a:ext cx="4147351" cy="259209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Shape 339"/>
          <p:cNvSpPr txBox="1"/>
          <p:nvPr>
            <p:ph idx="1" type="body"/>
          </p:nvPr>
        </p:nvSpPr>
        <p:spPr>
          <a:xfrm>
            <a:off x="1743150" y="393600"/>
            <a:ext cx="5657700" cy="819900"/>
          </a:xfrm>
          <a:prstGeom prst="rect">
            <a:avLst/>
          </a:prstGeom>
        </p:spPr>
        <p:txBody>
          <a:bodyPr anchorCtr="0" anchor="t" bIns="91425" lIns="91425" spcFirstLastPara="1" rIns="91425" wrap="square" tIns="91425">
            <a:noAutofit/>
          </a:bodyPr>
          <a:lstStyle/>
          <a:p>
            <a:pPr indent="0" lvl="0" marL="0" rtl="0">
              <a:spcBef>
                <a:spcPts val="600"/>
              </a:spcBef>
              <a:spcAft>
                <a:spcPts val="0"/>
              </a:spcAft>
              <a:buNone/>
            </a:pPr>
            <a:r>
              <a:rPr b="1" i="0" lang="en">
                <a:latin typeface="Fira Sans"/>
                <a:ea typeface="Fira Sans"/>
                <a:cs typeface="Fira Sans"/>
                <a:sym typeface="Fira Sans"/>
              </a:rPr>
              <a:t>Vector-borne Diseases</a:t>
            </a:r>
            <a:endParaRPr b="1" i="0">
              <a:latin typeface="Fira Sans"/>
              <a:ea typeface="Fira Sans"/>
              <a:cs typeface="Fira Sans"/>
              <a:sym typeface="Fira Sans"/>
            </a:endParaRPr>
          </a:p>
        </p:txBody>
      </p:sp>
      <p:sp>
        <p:nvSpPr>
          <p:cNvPr id="340" name="Shape 340"/>
          <p:cNvSpPr txBox="1"/>
          <p:nvPr>
            <p:ph idx="12" type="sldNum"/>
          </p:nvPr>
        </p:nvSpPr>
        <p:spPr>
          <a:xfrm>
            <a:off x="8540298" y="1"/>
            <a:ext cx="548700" cy="393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en"/>
              <a:t>‹#›</a:t>
            </a:fld>
            <a:endParaRPr/>
          </a:p>
        </p:txBody>
      </p:sp>
      <p:sp>
        <p:nvSpPr>
          <p:cNvPr id="341" name="Shape 341"/>
          <p:cNvSpPr txBox="1"/>
          <p:nvPr/>
        </p:nvSpPr>
        <p:spPr>
          <a:xfrm>
            <a:off x="5025700" y="1806100"/>
            <a:ext cx="3396900" cy="2179200"/>
          </a:xfrm>
          <a:prstGeom prst="rect">
            <a:avLst/>
          </a:prstGeom>
          <a:noFill/>
          <a:ln>
            <a:noFill/>
          </a:ln>
        </p:spPr>
        <p:txBody>
          <a:bodyPr anchorCtr="0" anchor="t" bIns="91425" lIns="91425" spcFirstLastPara="1" rIns="91425" wrap="square" tIns="91425">
            <a:noAutofit/>
          </a:bodyPr>
          <a:lstStyle/>
          <a:p>
            <a:pPr indent="-317500" lvl="0" marL="457200" rtl="0">
              <a:spcBef>
                <a:spcPts val="0"/>
              </a:spcBef>
              <a:spcAft>
                <a:spcPts val="0"/>
              </a:spcAft>
              <a:buClr>
                <a:srgbClr val="FFFFFF"/>
              </a:buClr>
              <a:buSzPts val="1400"/>
              <a:buChar char="●"/>
            </a:pPr>
            <a:r>
              <a:rPr lang="en">
                <a:solidFill>
                  <a:srgbClr val="FFFFFF"/>
                </a:solidFill>
              </a:rPr>
              <a:t>Increased heat and humidity increases mosquitoes, ticks and flea populations</a:t>
            </a:r>
            <a:endParaRPr>
              <a:solidFill>
                <a:srgbClr val="FFFFFF"/>
              </a:solidFill>
            </a:endParaRPr>
          </a:p>
          <a:p>
            <a:pPr indent="0" lvl="0" marL="0" rtl="0">
              <a:spcBef>
                <a:spcPts val="0"/>
              </a:spcBef>
              <a:spcAft>
                <a:spcPts val="0"/>
              </a:spcAft>
              <a:buNone/>
            </a:pPr>
            <a:r>
              <a:t/>
            </a:r>
            <a:endParaRPr>
              <a:solidFill>
                <a:srgbClr val="FFFFFF"/>
              </a:solidFill>
            </a:endParaRPr>
          </a:p>
          <a:p>
            <a:pPr indent="-317500" lvl="0" marL="457200" rtl="0">
              <a:spcBef>
                <a:spcPts val="0"/>
              </a:spcBef>
              <a:spcAft>
                <a:spcPts val="0"/>
              </a:spcAft>
              <a:buClr>
                <a:srgbClr val="FFFFFF"/>
              </a:buClr>
              <a:buSzPts val="1400"/>
              <a:buChar char="●"/>
            </a:pPr>
            <a:r>
              <a:rPr lang="en">
                <a:solidFill>
                  <a:srgbClr val="FFFFFF"/>
                </a:solidFill>
              </a:rPr>
              <a:t>Geographic range of ticks impacted</a:t>
            </a:r>
            <a:endParaRPr>
              <a:solidFill>
                <a:srgbClr val="FFFFFF"/>
              </a:solidFill>
            </a:endParaRPr>
          </a:p>
          <a:p>
            <a:pPr indent="0" lvl="0" marL="0" rtl="0">
              <a:spcBef>
                <a:spcPts val="0"/>
              </a:spcBef>
              <a:spcAft>
                <a:spcPts val="0"/>
              </a:spcAft>
              <a:buNone/>
            </a:pPr>
            <a:r>
              <a:t/>
            </a:r>
            <a:endParaRPr/>
          </a:p>
        </p:txBody>
      </p:sp>
      <p:pic>
        <p:nvPicPr>
          <p:cNvPr id="342" name="Shape 342"/>
          <p:cNvPicPr preferRelativeResize="0"/>
          <p:nvPr/>
        </p:nvPicPr>
        <p:blipFill>
          <a:blip r:embed="rId3">
            <a:alphaModFix/>
          </a:blip>
          <a:stretch>
            <a:fillRect/>
          </a:stretch>
        </p:blipFill>
        <p:spPr>
          <a:xfrm>
            <a:off x="309450" y="1507475"/>
            <a:ext cx="4133075" cy="23248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Shape 347"/>
          <p:cNvSpPr txBox="1"/>
          <p:nvPr>
            <p:ph type="title"/>
          </p:nvPr>
        </p:nvSpPr>
        <p:spPr>
          <a:xfrm>
            <a:off x="849000" y="393600"/>
            <a:ext cx="7446000" cy="666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sz="3000"/>
              <a:t>Water-related Diseases</a:t>
            </a:r>
            <a:endParaRPr sz="3000"/>
          </a:p>
        </p:txBody>
      </p:sp>
      <p:sp>
        <p:nvSpPr>
          <p:cNvPr id="348" name="Shape 348"/>
          <p:cNvSpPr txBox="1"/>
          <p:nvPr>
            <p:ph idx="12" type="sldNum"/>
          </p:nvPr>
        </p:nvSpPr>
        <p:spPr>
          <a:xfrm>
            <a:off x="8540298" y="1"/>
            <a:ext cx="548700" cy="393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en"/>
              <a:t>‹#›</a:t>
            </a:fld>
            <a:endParaRPr/>
          </a:p>
        </p:txBody>
      </p:sp>
      <p:sp>
        <p:nvSpPr>
          <p:cNvPr id="349" name="Shape 349"/>
          <p:cNvSpPr txBox="1"/>
          <p:nvPr/>
        </p:nvSpPr>
        <p:spPr>
          <a:xfrm>
            <a:off x="5320175" y="1538100"/>
            <a:ext cx="3357000" cy="2067300"/>
          </a:xfrm>
          <a:prstGeom prst="rect">
            <a:avLst/>
          </a:prstGeom>
          <a:noFill/>
          <a:ln>
            <a:noFill/>
          </a:ln>
        </p:spPr>
        <p:txBody>
          <a:bodyPr anchorCtr="0" anchor="t" bIns="91425" lIns="91425" spcFirstLastPara="1" rIns="91425" wrap="square" tIns="91425">
            <a:noAutofit/>
          </a:bodyPr>
          <a:lstStyle/>
          <a:p>
            <a:pPr indent="-317500" lvl="0" marL="457200" rtl="0">
              <a:spcBef>
                <a:spcPts val="0"/>
              </a:spcBef>
              <a:spcAft>
                <a:spcPts val="0"/>
              </a:spcAft>
              <a:buSzPts val="1400"/>
              <a:buChar char="●"/>
            </a:pPr>
            <a:r>
              <a:rPr lang="en"/>
              <a:t>Increase in contaminated water</a:t>
            </a:r>
            <a:endParaRPr/>
          </a:p>
          <a:p>
            <a:pPr indent="0" lvl="0" marL="0" rtl="0">
              <a:spcBef>
                <a:spcPts val="0"/>
              </a:spcBef>
              <a:spcAft>
                <a:spcPts val="0"/>
              </a:spcAft>
              <a:buNone/>
            </a:pPr>
            <a:r>
              <a:t/>
            </a:r>
            <a:endParaRPr/>
          </a:p>
          <a:p>
            <a:pPr indent="-317500" lvl="0" marL="457200" rtl="0">
              <a:spcBef>
                <a:spcPts val="0"/>
              </a:spcBef>
              <a:spcAft>
                <a:spcPts val="0"/>
              </a:spcAft>
              <a:buSzPts val="1400"/>
              <a:buChar char="●"/>
            </a:pPr>
            <a:r>
              <a:rPr lang="en"/>
              <a:t>Gastrointestinal illnesses</a:t>
            </a:r>
            <a:endParaRPr/>
          </a:p>
          <a:p>
            <a:pPr indent="0" lvl="0" marL="0" rtl="0">
              <a:spcBef>
                <a:spcPts val="0"/>
              </a:spcBef>
              <a:spcAft>
                <a:spcPts val="0"/>
              </a:spcAft>
              <a:buNone/>
            </a:pPr>
            <a:r>
              <a:rPr lang="en"/>
              <a:t> </a:t>
            </a:r>
            <a:endParaRPr/>
          </a:p>
          <a:p>
            <a:pPr indent="-317500" lvl="0" marL="457200" rtl="0">
              <a:spcBef>
                <a:spcPts val="0"/>
              </a:spcBef>
              <a:spcAft>
                <a:spcPts val="0"/>
              </a:spcAft>
              <a:buSzPts val="1400"/>
              <a:buChar char="●"/>
            </a:pPr>
            <a:r>
              <a:rPr lang="en"/>
              <a:t>Nervous and respiratory systems</a:t>
            </a:r>
            <a:endParaRPr/>
          </a:p>
          <a:p>
            <a:pPr indent="0" lvl="0" marL="0" rtl="0">
              <a:spcBef>
                <a:spcPts val="0"/>
              </a:spcBef>
              <a:spcAft>
                <a:spcPts val="0"/>
              </a:spcAft>
              <a:buNone/>
            </a:pPr>
            <a:r>
              <a:t/>
            </a:r>
            <a:endParaRPr/>
          </a:p>
          <a:p>
            <a:pPr indent="-317500" lvl="0" marL="457200" rtl="0">
              <a:spcBef>
                <a:spcPts val="0"/>
              </a:spcBef>
              <a:spcAft>
                <a:spcPts val="0"/>
              </a:spcAft>
              <a:buSzPts val="1400"/>
              <a:buChar char="●"/>
            </a:pPr>
            <a:r>
              <a:rPr lang="en"/>
              <a:t>Liver and kidney damage</a:t>
            </a:r>
            <a:endParaRPr/>
          </a:p>
        </p:txBody>
      </p:sp>
      <p:pic>
        <p:nvPicPr>
          <p:cNvPr id="350" name="Shape 350"/>
          <p:cNvPicPr preferRelativeResize="0"/>
          <p:nvPr/>
        </p:nvPicPr>
        <p:blipFill>
          <a:blip r:embed="rId3">
            <a:alphaModFix/>
          </a:blip>
          <a:stretch>
            <a:fillRect/>
          </a:stretch>
        </p:blipFill>
        <p:spPr>
          <a:xfrm>
            <a:off x="407625" y="1302925"/>
            <a:ext cx="4504700" cy="2537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sp>
        <p:nvSpPr>
          <p:cNvPr id="355" name="Shape 355"/>
          <p:cNvSpPr txBox="1"/>
          <p:nvPr>
            <p:ph type="title"/>
          </p:nvPr>
        </p:nvSpPr>
        <p:spPr>
          <a:xfrm>
            <a:off x="849000" y="393600"/>
            <a:ext cx="7446000" cy="666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sz="3000"/>
              <a:t>Migration</a:t>
            </a:r>
            <a:endParaRPr sz="3000"/>
          </a:p>
        </p:txBody>
      </p:sp>
      <p:sp>
        <p:nvSpPr>
          <p:cNvPr id="356" name="Shape 356"/>
          <p:cNvSpPr txBox="1"/>
          <p:nvPr>
            <p:ph idx="1" type="body"/>
          </p:nvPr>
        </p:nvSpPr>
        <p:spPr>
          <a:xfrm>
            <a:off x="111525" y="1059600"/>
            <a:ext cx="3614100" cy="3221100"/>
          </a:xfrm>
          <a:prstGeom prst="rect">
            <a:avLst/>
          </a:prstGeom>
          <a:noFill/>
          <a:ln>
            <a:noFill/>
          </a:ln>
        </p:spPr>
        <p:txBody>
          <a:bodyPr anchorCtr="0" anchor="t" bIns="91425" lIns="91425" spcFirstLastPara="1" rIns="91425" wrap="square" tIns="91425">
            <a:noAutofit/>
          </a:bodyPr>
          <a:lstStyle/>
          <a:p>
            <a:pPr indent="-342900" lvl="0" marL="457200" rtl="0">
              <a:spcBef>
                <a:spcPts val="600"/>
              </a:spcBef>
              <a:spcAft>
                <a:spcPts val="0"/>
              </a:spcAft>
              <a:buClr>
                <a:srgbClr val="000000"/>
              </a:buClr>
              <a:buSzPts val="1800"/>
              <a:buChar char="▫"/>
            </a:pPr>
            <a:r>
              <a:rPr lang="en">
                <a:solidFill>
                  <a:srgbClr val="000000"/>
                </a:solidFill>
              </a:rPr>
              <a:t>Increase of floods force people to move</a:t>
            </a:r>
            <a:endParaRPr>
              <a:solidFill>
                <a:srgbClr val="000000"/>
              </a:solidFill>
            </a:endParaRPr>
          </a:p>
          <a:p>
            <a:pPr indent="0" lvl="0" marL="0" rtl="0">
              <a:spcBef>
                <a:spcPts val="600"/>
              </a:spcBef>
              <a:spcAft>
                <a:spcPts val="0"/>
              </a:spcAft>
              <a:buNone/>
            </a:pPr>
            <a:r>
              <a:t/>
            </a:r>
            <a:endParaRPr>
              <a:solidFill>
                <a:srgbClr val="000000"/>
              </a:solidFill>
            </a:endParaRPr>
          </a:p>
          <a:p>
            <a:pPr indent="-342900" lvl="0" marL="457200" rtl="0">
              <a:spcBef>
                <a:spcPts val="600"/>
              </a:spcBef>
              <a:spcAft>
                <a:spcPts val="0"/>
              </a:spcAft>
              <a:buClr>
                <a:srgbClr val="000000"/>
              </a:buClr>
              <a:buSzPts val="1800"/>
              <a:buChar char="▫"/>
            </a:pPr>
            <a:r>
              <a:rPr lang="en">
                <a:solidFill>
                  <a:srgbClr val="000000"/>
                </a:solidFill>
              </a:rPr>
              <a:t>Temperature increase lead to more frequent and longer droughts</a:t>
            </a:r>
            <a:endParaRPr>
              <a:solidFill>
                <a:srgbClr val="000000"/>
              </a:solidFill>
            </a:endParaRPr>
          </a:p>
          <a:p>
            <a:pPr indent="0" lvl="0" marL="0" rtl="0">
              <a:spcBef>
                <a:spcPts val="600"/>
              </a:spcBef>
              <a:spcAft>
                <a:spcPts val="0"/>
              </a:spcAft>
              <a:buNone/>
            </a:pPr>
            <a:r>
              <a:t/>
            </a:r>
            <a:endParaRPr>
              <a:solidFill>
                <a:srgbClr val="000000"/>
              </a:solidFill>
            </a:endParaRPr>
          </a:p>
          <a:p>
            <a:pPr indent="-342900" lvl="0" marL="457200">
              <a:spcBef>
                <a:spcPts val="600"/>
              </a:spcBef>
              <a:spcAft>
                <a:spcPts val="0"/>
              </a:spcAft>
              <a:buClr>
                <a:srgbClr val="000000"/>
              </a:buClr>
              <a:buSzPts val="1800"/>
              <a:buChar char="▫"/>
            </a:pPr>
            <a:r>
              <a:rPr lang="en">
                <a:solidFill>
                  <a:srgbClr val="000000"/>
                </a:solidFill>
              </a:rPr>
              <a:t>Increase in Sea level force people to move from their home countries</a:t>
            </a:r>
            <a:endParaRPr>
              <a:solidFill>
                <a:srgbClr val="000000"/>
              </a:solidFill>
            </a:endParaRPr>
          </a:p>
        </p:txBody>
      </p:sp>
      <p:sp>
        <p:nvSpPr>
          <p:cNvPr id="357" name="Shape 357"/>
          <p:cNvSpPr txBox="1"/>
          <p:nvPr>
            <p:ph idx="12" type="sldNum"/>
          </p:nvPr>
        </p:nvSpPr>
        <p:spPr>
          <a:xfrm>
            <a:off x="8540298" y="1"/>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t>‹#›</a:t>
            </a:fld>
            <a:endParaRPr/>
          </a:p>
        </p:txBody>
      </p:sp>
      <p:pic>
        <p:nvPicPr>
          <p:cNvPr id="358" name="Shape 358"/>
          <p:cNvPicPr preferRelativeResize="0"/>
          <p:nvPr/>
        </p:nvPicPr>
        <p:blipFill>
          <a:blip r:embed="rId3">
            <a:alphaModFix/>
          </a:blip>
          <a:stretch>
            <a:fillRect/>
          </a:stretch>
        </p:blipFill>
        <p:spPr>
          <a:xfrm>
            <a:off x="6071450" y="419100"/>
            <a:ext cx="2733675" cy="1676400"/>
          </a:xfrm>
          <a:prstGeom prst="rect">
            <a:avLst/>
          </a:prstGeom>
          <a:noFill/>
          <a:ln>
            <a:noFill/>
          </a:ln>
        </p:spPr>
      </p:pic>
      <p:pic>
        <p:nvPicPr>
          <p:cNvPr id="359" name="Shape 359"/>
          <p:cNvPicPr preferRelativeResize="0"/>
          <p:nvPr/>
        </p:nvPicPr>
        <p:blipFill>
          <a:blip r:embed="rId4">
            <a:alphaModFix/>
          </a:blip>
          <a:stretch>
            <a:fillRect/>
          </a:stretch>
        </p:blipFill>
        <p:spPr>
          <a:xfrm>
            <a:off x="5833325" y="3657600"/>
            <a:ext cx="3209925" cy="1419225"/>
          </a:xfrm>
          <a:prstGeom prst="rect">
            <a:avLst/>
          </a:prstGeom>
          <a:noFill/>
          <a:ln>
            <a:noFill/>
          </a:ln>
        </p:spPr>
      </p:pic>
      <p:pic>
        <p:nvPicPr>
          <p:cNvPr id="360" name="Shape 360"/>
          <p:cNvPicPr preferRelativeResize="0"/>
          <p:nvPr/>
        </p:nvPicPr>
        <p:blipFill>
          <a:blip r:embed="rId5">
            <a:alphaModFix/>
          </a:blip>
          <a:stretch>
            <a:fillRect/>
          </a:stretch>
        </p:blipFill>
        <p:spPr>
          <a:xfrm>
            <a:off x="3797838" y="2095500"/>
            <a:ext cx="2924175" cy="1562100"/>
          </a:xfrm>
          <a:prstGeom prst="rect">
            <a:avLst/>
          </a:prstGeom>
          <a:noFill/>
          <a:ln>
            <a:noFill/>
          </a:ln>
        </p:spPr>
      </p:pic>
      <p:sp>
        <p:nvSpPr>
          <p:cNvPr id="361" name="Shape 361"/>
          <p:cNvSpPr txBox="1"/>
          <p:nvPr/>
        </p:nvSpPr>
        <p:spPr>
          <a:xfrm>
            <a:off x="4674175" y="1271975"/>
            <a:ext cx="1159200" cy="3354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t>Bangladesh</a:t>
            </a:r>
            <a:endParaRPr/>
          </a:p>
        </p:txBody>
      </p:sp>
      <p:sp>
        <p:nvSpPr>
          <p:cNvPr id="362" name="Shape 362"/>
          <p:cNvSpPr txBox="1"/>
          <p:nvPr/>
        </p:nvSpPr>
        <p:spPr>
          <a:xfrm>
            <a:off x="6915475" y="2689550"/>
            <a:ext cx="1532400" cy="2970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t>Maldives, Kiribati, Tuvalu</a:t>
            </a:r>
            <a:endParaRPr/>
          </a:p>
        </p:txBody>
      </p:sp>
    </p:spTree>
  </p:cSld>
  <p:clrMapOvr>
    <a:masterClrMapping/>
  </p:clrMapOvr>
</p:sld>
</file>

<file path=ppt/theme/theme1.xml><?xml version="1.0" encoding="utf-8"?>
<a:theme xmlns:a="http://schemas.openxmlformats.org/drawingml/2006/main" xmlns:r="http://schemas.openxmlformats.org/officeDocument/2006/relationships" name="Verge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