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2B470-D9CD-6444-831E-5CA5FDA8D0D9}" type="doc">
      <dgm:prSet loTypeId="urn:microsoft.com/office/officeart/2005/8/layout/lProcess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6C2BCA3-231A-C641-9CFE-ED529A32B1D5}">
      <dgm:prSet phldrT="[Text]" custT="1"/>
      <dgm:spPr/>
      <dgm:t>
        <a:bodyPr/>
        <a:lstStyle/>
        <a:p>
          <a:r>
            <a:rPr lang="en-US" sz="2000" b="1" u="sng" dirty="0"/>
            <a:t>Classical Greece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62DA4391-AC33-4446-944F-392584C4484A}" type="parTrans" cxnId="{358AA887-B9E2-F74C-AC50-7D1BAA65A4D7}">
      <dgm:prSet/>
      <dgm:spPr/>
      <dgm:t>
        <a:bodyPr/>
        <a:lstStyle/>
        <a:p>
          <a:endParaRPr lang="en-US"/>
        </a:p>
      </dgm:t>
    </dgm:pt>
    <dgm:pt modelId="{4C0C9E53-8866-984B-A80A-BC151B3C0972}" type="sibTrans" cxnId="{358AA887-B9E2-F74C-AC50-7D1BAA65A4D7}">
      <dgm:prSet/>
      <dgm:spPr/>
      <dgm:t>
        <a:bodyPr/>
        <a:lstStyle/>
        <a:p>
          <a:endParaRPr lang="en-US"/>
        </a:p>
      </dgm:t>
    </dgm:pt>
    <dgm:pt modelId="{82DB81D3-F89D-FB43-9142-BAC77835E1D4}">
      <dgm:prSet phldrT="[Text]" phldr="1"/>
      <dgm:spPr/>
      <dgm:t>
        <a:bodyPr/>
        <a:lstStyle/>
        <a:p>
          <a:endParaRPr lang="en-US" dirty="0"/>
        </a:p>
      </dgm:t>
    </dgm:pt>
    <dgm:pt modelId="{4101B6E4-3C2F-124C-9B09-35A4F32F8CC4}" type="parTrans" cxnId="{51AB0F60-4B09-C547-B62E-FB3284532539}">
      <dgm:prSet/>
      <dgm:spPr/>
      <dgm:t>
        <a:bodyPr/>
        <a:lstStyle/>
        <a:p>
          <a:endParaRPr lang="en-US"/>
        </a:p>
      </dgm:t>
    </dgm:pt>
    <dgm:pt modelId="{7BFC899C-3B9D-FE41-BBB3-102435A9162E}" type="sibTrans" cxnId="{51AB0F60-4B09-C547-B62E-FB3284532539}">
      <dgm:prSet/>
      <dgm:spPr/>
      <dgm:t>
        <a:bodyPr/>
        <a:lstStyle/>
        <a:p>
          <a:endParaRPr lang="en-US"/>
        </a:p>
      </dgm:t>
    </dgm:pt>
    <dgm:pt modelId="{549DE1CB-0FF8-DE4E-8C7C-24AC5CDA333E}">
      <dgm:prSet phldrT="[Text]" phldr="1"/>
      <dgm:spPr/>
      <dgm:t>
        <a:bodyPr/>
        <a:lstStyle/>
        <a:p>
          <a:endParaRPr lang="en-US" dirty="0"/>
        </a:p>
      </dgm:t>
    </dgm:pt>
    <dgm:pt modelId="{D2A92AEC-3415-BA48-BCCA-6DB534228FCB}" type="parTrans" cxnId="{39F7D74D-4B44-984D-B32C-2C7766466754}">
      <dgm:prSet/>
      <dgm:spPr/>
      <dgm:t>
        <a:bodyPr/>
        <a:lstStyle/>
        <a:p>
          <a:endParaRPr lang="en-US"/>
        </a:p>
      </dgm:t>
    </dgm:pt>
    <dgm:pt modelId="{8926DBBB-0250-9A46-BB45-A49E48848D40}" type="sibTrans" cxnId="{39F7D74D-4B44-984D-B32C-2C7766466754}">
      <dgm:prSet/>
      <dgm:spPr/>
      <dgm:t>
        <a:bodyPr/>
        <a:lstStyle/>
        <a:p>
          <a:endParaRPr lang="en-US"/>
        </a:p>
      </dgm:t>
    </dgm:pt>
    <dgm:pt modelId="{4EE4E8FD-4077-EA49-90BE-76E03254EDF1}">
      <dgm:prSet phldrT="[Text]" custT="1"/>
      <dgm:spPr/>
      <dgm:t>
        <a:bodyPr/>
        <a:lstStyle/>
        <a:p>
          <a:r>
            <a:rPr lang="en-US" sz="2000" b="1" u="sng" dirty="0"/>
            <a:t>Ancient Rome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8C45D7E2-84CD-7F49-9D3E-7C1A53FF6798}" type="parTrans" cxnId="{4B892751-8211-9840-AA70-5F994EA260D5}">
      <dgm:prSet/>
      <dgm:spPr/>
      <dgm:t>
        <a:bodyPr/>
        <a:lstStyle/>
        <a:p>
          <a:endParaRPr lang="en-US"/>
        </a:p>
      </dgm:t>
    </dgm:pt>
    <dgm:pt modelId="{13FE7CB5-7190-6946-BA73-55FD283C200A}" type="sibTrans" cxnId="{4B892751-8211-9840-AA70-5F994EA260D5}">
      <dgm:prSet/>
      <dgm:spPr/>
      <dgm:t>
        <a:bodyPr/>
        <a:lstStyle/>
        <a:p>
          <a:endParaRPr lang="en-US"/>
        </a:p>
      </dgm:t>
    </dgm:pt>
    <dgm:pt modelId="{A5DDFAD5-FAC9-CD45-B6F7-10766D8DC212}">
      <dgm:prSet phldrT="[Text]" phldr="1"/>
      <dgm:spPr/>
      <dgm:t>
        <a:bodyPr/>
        <a:lstStyle/>
        <a:p>
          <a:endParaRPr lang="en-US" dirty="0"/>
        </a:p>
      </dgm:t>
    </dgm:pt>
    <dgm:pt modelId="{24ACA481-32D6-BF49-8CE9-6F2F282A57E8}" type="parTrans" cxnId="{98E3D202-5480-214E-93D3-163869150AB3}">
      <dgm:prSet/>
      <dgm:spPr/>
      <dgm:t>
        <a:bodyPr/>
        <a:lstStyle/>
        <a:p>
          <a:endParaRPr lang="en-US"/>
        </a:p>
      </dgm:t>
    </dgm:pt>
    <dgm:pt modelId="{9BE2BF01-8C2C-9A4F-867E-9580BE6AC4F5}" type="sibTrans" cxnId="{98E3D202-5480-214E-93D3-163869150AB3}">
      <dgm:prSet/>
      <dgm:spPr/>
      <dgm:t>
        <a:bodyPr/>
        <a:lstStyle/>
        <a:p>
          <a:endParaRPr lang="en-US"/>
        </a:p>
      </dgm:t>
    </dgm:pt>
    <dgm:pt modelId="{6EC0DBDE-C457-5C46-8B98-17298E826A68}">
      <dgm:prSet phldrT="[Text]" phldr="1"/>
      <dgm:spPr/>
      <dgm:t>
        <a:bodyPr/>
        <a:lstStyle/>
        <a:p>
          <a:endParaRPr lang="en-US" dirty="0"/>
        </a:p>
      </dgm:t>
    </dgm:pt>
    <dgm:pt modelId="{36FCC1AF-2D3B-EA4B-B3E4-6A55E1635641}" type="parTrans" cxnId="{8A04ADCD-A014-BE40-A6BA-147560085260}">
      <dgm:prSet/>
      <dgm:spPr/>
      <dgm:t>
        <a:bodyPr/>
        <a:lstStyle/>
        <a:p>
          <a:endParaRPr lang="en-US"/>
        </a:p>
      </dgm:t>
    </dgm:pt>
    <dgm:pt modelId="{A257B0EA-7CD1-7E40-B0F2-8116C9249984}" type="sibTrans" cxnId="{8A04ADCD-A014-BE40-A6BA-147560085260}">
      <dgm:prSet/>
      <dgm:spPr/>
      <dgm:t>
        <a:bodyPr/>
        <a:lstStyle/>
        <a:p>
          <a:endParaRPr lang="en-US"/>
        </a:p>
      </dgm:t>
    </dgm:pt>
    <dgm:pt modelId="{37F37604-BCD0-DA47-8983-F007E95DF87E}" type="pres">
      <dgm:prSet presAssocID="{24B2B470-D9CD-6444-831E-5CA5FDA8D0D9}" presName="theList" presStyleCnt="0">
        <dgm:presLayoutVars>
          <dgm:dir/>
          <dgm:animLvl val="lvl"/>
          <dgm:resizeHandles val="exact"/>
        </dgm:presLayoutVars>
      </dgm:prSet>
      <dgm:spPr/>
    </dgm:pt>
    <dgm:pt modelId="{1E6E3D68-080F-A54C-BA6E-4D4EFE997A68}" type="pres">
      <dgm:prSet presAssocID="{46C2BCA3-231A-C641-9CFE-ED529A32B1D5}" presName="compNode" presStyleCnt="0"/>
      <dgm:spPr/>
    </dgm:pt>
    <dgm:pt modelId="{4F81FD37-1EE7-9347-8747-461000D22B8B}" type="pres">
      <dgm:prSet presAssocID="{46C2BCA3-231A-C641-9CFE-ED529A32B1D5}" presName="aNode" presStyleLbl="bgShp" presStyleIdx="0" presStyleCnt="2" custLinFactNeighborX="2095" custLinFactNeighborY="69"/>
      <dgm:spPr/>
    </dgm:pt>
    <dgm:pt modelId="{BAF97A75-61DB-8844-9FEB-F5B293FD2763}" type="pres">
      <dgm:prSet presAssocID="{46C2BCA3-231A-C641-9CFE-ED529A32B1D5}" presName="textNode" presStyleLbl="bgShp" presStyleIdx="0" presStyleCnt="2"/>
      <dgm:spPr/>
    </dgm:pt>
    <dgm:pt modelId="{29C01D3B-5894-444B-8135-A701275DEF24}" type="pres">
      <dgm:prSet presAssocID="{46C2BCA3-231A-C641-9CFE-ED529A32B1D5}" presName="compChildNode" presStyleCnt="0"/>
      <dgm:spPr/>
    </dgm:pt>
    <dgm:pt modelId="{993ABAFC-E4E1-0F47-A3BB-EB911AFF7430}" type="pres">
      <dgm:prSet presAssocID="{46C2BCA3-231A-C641-9CFE-ED529A32B1D5}" presName="theInnerList" presStyleCnt="0"/>
      <dgm:spPr/>
    </dgm:pt>
    <dgm:pt modelId="{C68E31EA-9C4F-4F4D-886F-4215D2E8A922}" type="pres">
      <dgm:prSet presAssocID="{82DB81D3-F89D-FB43-9142-BAC77835E1D4}" presName="childNode" presStyleLbl="node1" presStyleIdx="0" presStyleCnt="4" custScaleX="117028" custScaleY="2000000" custLinFactY="-497548" custLinFactNeighborX="1573" custLinFactNeighborY="-500000">
        <dgm:presLayoutVars>
          <dgm:bulletEnabled val="1"/>
        </dgm:presLayoutVars>
      </dgm:prSet>
      <dgm:spPr/>
    </dgm:pt>
    <dgm:pt modelId="{497437AE-1341-F046-86FC-2F95B71FB671}" type="pres">
      <dgm:prSet presAssocID="{82DB81D3-F89D-FB43-9142-BAC77835E1D4}" presName="aSpace2" presStyleCnt="0"/>
      <dgm:spPr/>
    </dgm:pt>
    <dgm:pt modelId="{4AB0F4E5-3570-7A46-8BAC-3B93B7C36865}" type="pres">
      <dgm:prSet presAssocID="{549DE1CB-0FF8-DE4E-8C7C-24AC5CDA333E}" presName="childNode" presStyleLbl="node1" presStyleIdx="1" presStyleCnt="4" custScaleX="107480" custScaleY="558624" custLinFactNeighborX="1552" custLinFactNeighborY="88216">
        <dgm:presLayoutVars>
          <dgm:bulletEnabled val="1"/>
        </dgm:presLayoutVars>
      </dgm:prSet>
      <dgm:spPr/>
    </dgm:pt>
    <dgm:pt modelId="{CA790454-76AA-8449-B910-7307AC0C39AE}" type="pres">
      <dgm:prSet presAssocID="{46C2BCA3-231A-C641-9CFE-ED529A32B1D5}" presName="aSpace" presStyleCnt="0"/>
      <dgm:spPr/>
    </dgm:pt>
    <dgm:pt modelId="{D396A3BB-E830-5F4B-83BF-C6564BED315C}" type="pres">
      <dgm:prSet presAssocID="{4EE4E8FD-4077-EA49-90BE-76E03254EDF1}" presName="compNode" presStyleCnt="0"/>
      <dgm:spPr/>
    </dgm:pt>
    <dgm:pt modelId="{C03340A9-610A-964E-B9BE-E54DD3FF4145}" type="pres">
      <dgm:prSet presAssocID="{4EE4E8FD-4077-EA49-90BE-76E03254EDF1}" presName="aNode" presStyleLbl="bgShp" presStyleIdx="1" presStyleCnt="2" custLinFactNeighborX="104" custLinFactNeighborY="-2473"/>
      <dgm:spPr/>
    </dgm:pt>
    <dgm:pt modelId="{3BCD3D71-4086-7249-898B-3DEB18AA2B1F}" type="pres">
      <dgm:prSet presAssocID="{4EE4E8FD-4077-EA49-90BE-76E03254EDF1}" presName="textNode" presStyleLbl="bgShp" presStyleIdx="1" presStyleCnt="2"/>
      <dgm:spPr/>
    </dgm:pt>
    <dgm:pt modelId="{2DBF3A04-5A4E-F646-804B-3A4417D5F054}" type="pres">
      <dgm:prSet presAssocID="{4EE4E8FD-4077-EA49-90BE-76E03254EDF1}" presName="compChildNode" presStyleCnt="0"/>
      <dgm:spPr/>
    </dgm:pt>
    <dgm:pt modelId="{CE97E15B-AE04-A549-ABF9-FB8C0D222210}" type="pres">
      <dgm:prSet presAssocID="{4EE4E8FD-4077-EA49-90BE-76E03254EDF1}" presName="theInnerList" presStyleCnt="0"/>
      <dgm:spPr/>
    </dgm:pt>
    <dgm:pt modelId="{D00E20D3-5CE8-D243-96B4-2EF0B90F758B}" type="pres">
      <dgm:prSet presAssocID="{A5DDFAD5-FAC9-CD45-B6F7-10766D8DC212}" presName="childNode" presStyleLbl="node1" presStyleIdx="2" presStyleCnt="4" custScaleX="112941" custScaleY="2000000" custLinFactY="-500000" custLinFactNeighborX="2022" custLinFactNeighborY="-554920">
        <dgm:presLayoutVars>
          <dgm:bulletEnabled val="1"/>
        </dgm:presLayoutVars>
      </dgm:prSet>
      <dgm:spPr/>
    </dgm:pt>
    <dgm:pt modelId="{8BFBF17C-E826-7E4C-8846-1897D2704BB8}" type="pres">
      <dgm:prSet presAssocID="{A5DDFAD5-FAC9-CD45-B6F7-10766D8DC212}" presName="aSpace2" presStyleCnt="0"/>
      <dgm:spPr/>
    </dgm:pt>
    <dgm:pt modelId="{2D03AF54-6551-DB4E-934E-20C5937E986C}" type="pres">
      <dgm:prSet presAssocID="{6EC0DBDE-C457-5C46-8B98-17298E826A68}" presName="childNode" presStyleLbl="node1" presStyleIdx="3" presStyleCnt="4" custScaleY="528020" custLinFactY="-34276" custLinFactNeighborX="517" custLinFactNeighborY="-100000">
        <dgm:presLayoutVars>
          <dgm:bulletEnabled val="1"/>
        </dgm:presLayoutVars>
      </dgm:prSet>
      <dgm:spPr/>
    </dgm:pt>
  </dgm:ptLst>
  <dgm:cxnLst>
    <dgm:cxn modelId="{75D4B102-7EAC-FE41-AE6B-06C2E2263884}" type="presOf" srcId="{549DE1CB-0FF8-DE4E-8C7C-24AC5CDA333E}" destId="{4AB0F4E5-3570-7A46-8BAC-3B93B7C36865}" srcOrd="0" destOrd="0" presId="urn:microsoft.com/office/officeart/2005/8/layout/lProcess2"/>
    <dgm:cxn modelId="{98E3D202-5480-214E-93D3-163869150AB3}" srcId="{4EE4E8FD-4077-EA49-90BE-76E03254EDF1}" destId="{A5DDFAD5-FAC9-CD45-B6F7-10766D8DC212}" srcOrd="0" destOrd="0" parTransId="{24ACA481-32D6-BF49-8CE9-6F2F282A57E8}" sibTransId="{9BE2BF01-8C2C-9A4F-867E-9580BE6AC4F5}"/>
    <dgm:cxn modelId="{122EBD0F-6289-9A42-AB9D-F277A4D05AFF}" type="presOf" srcId="{4EE4E8FD-4077-EA49-90BE-76E03254EDF1}" destId="{3BCD3D71-4086-7249-898B-3DEB18AA2B1F}" srcOrd="1" destOrd="0" presId="urn:microsoft.com/office/officeart/2005/8/layout/lProcess2"/>
    <dgm:cxn modelId="{39F7D74D-4B44-984D-B32C-2C7766466754}" srcId="{46C2BCA3-231A-C641-9CFE-ED529A32B1D5}" destId="{549DE1CB-0FF8-DE4E-8C7C-24AC5CDA333E}" srcOrd="1" destOrd="0" parTransId="{D2A92AEC-3415-BA48-BCCA-6DB534228FCB}" sibTransId="{8926DBBB-0250-9A46-BB45-A49E48848D40}"/>
    <dgm:cxn modelId="{4B892751-8211-9840-AA70-5F994EA260D5}" srcId="{24B2B470-D9CD-6444-831E-5CA5FDA8D0D9}" destId="{4EE4E8FD-4077-EA49-90BE-76E03254EDF1}" srcOrd="1" destOrd="0" parTransId="{8C45D7E2-84CD-7F49-9D3E-7C1A53FF6798}" sibTransId="{13FE7CB5-7190-6946-BA73-55FD283C200A}"/>
    <dgm:cxn modelId="{51AB0F60-4B09-C547-B62E-FB3284532539}" srcId="{46C2BCA3-231A-C641-9CFE-ED529A32B1D5}" destId="{82DB81D3-F89D-FB43-9142-BAC77835E1D4}" srcOrd="0" destOrd="0" parTransId="{4101B6E4-3C2F-124C-9B09-35A4F32F8CC4}" sibTransId="{7BFC899C-3B9D-FE41-BBB3-102435A9162E}"/>
    <dgm:cxn modelId="{913FC176-BF1A-1A46-B1E2-89C979F11A3A}" type="presOf" srcId="{46C2BCA3-231A-C641-9CFE-ED529A32B1D5}" destId="{4F81FD37-1EE7-9347-8747-461000D22B8B}" srcOrd="0" destOrd="0" presId="urn:microsoft.com/office/officeart/2005/8/layout/lProcess2"/>
    <dgm:cxn modelId="{C2C15583-BE7F-6F44-915D-F91B04D5F8DD}" type="presOf" srcId="{82DB81D3-F89D-FB43-9142-BAC77835E1D4}" destId="{C68E31EA-9C4F-4F4D-886F-4215D2E8A922}" srcOrd="0" destOrd="0" presId="urn:microsoft.com/office/officeart/2005/8/layout/lProcess2"/>
    <dgm:cxn modelId="{358AA887-B9E2-F74C-AC50-7D1BAA65A4D7}" srcId="{24B2B470-D9CD-6444-831E-5CA5FDA8D0D9}" destId="{46C2BCA3-231A-C641-9CFE-ED529A32B1D5}" srcOrd="0" destOrd="0" parTransId="{62DA4391-AC33-4446-944F-392584C4484A}" sibTransId="{4C0C9E53-8866-984B-A80A-BC151B3C0972}"/>
    <dgm:cxn modelId="{0A5401A6-9431-C745-AC4E-5D2C27E16721}" type="presOf" srcId="{6EC0DBDE-C457-5C46-8B98-17298E826A68}" destId="{2D03AF54-6551-DB4E-934E-20C5937E986C}" srcOrd="0" destOrd="0" presId="urn:microsoft.com/office/officeart/2005/8/layout/lProcess2"/>
    <dgm:cxn modelId="{8A04ADCD-A014-BE40-A6BA-147560085260}" srcId="{4EE4E8FD-4077-EA49-90BE-76E03254EDF1}" destId="{6EC0DBDE-C457-5C46-8B98-17298E826A68}" srcOrd="1" destOrd="0" parTransId="{36FCC1AF-2D3B-EA4B-B3E4-6A55E1635641}" sibTransId="{A257B0EA-7CD1-7E40-B0F2-8116C9249984}"/>
    <dgm:cxn modelId="{4A2EEDCD-B654-D844-BBED-325E0075336D}" type="presOf" srcId="{46C2BCA3-231A-C641-9CFE-ED529A32B1D5}" destId="{BAF97A75-61DB-8844-9FEB-F5B293FD2763}" srcOrd="1" destOrd="0" presId="urn:microsoft.com/office/officeart/2005/8/layout/lProcess2"/>
    <dgm:cxn modelId="{2171F8D3-8081-F447-881A-23B1B024A8C2}" type="presOf" srcId="{24B2B470-D9CD-6444-831E-5CA5FDA8D0D9}" destId="{37F37604-BCD0-DA47-8983-F007E95DF87E}" srcOrd="0" destOrd="0" presId="urn:microsoft.com/office/officeart/2005/8/layout/lProcess2"/>
    <dgm:cxn modelId="{4084BFD7-6F7C-9D46-B76D-15F2C430DB5D}" type="presOf" srcId="{A5DDFAD5-FAC9-CD45-B6F7-10766D8DC212}" destId="{D00E20D3-5CE8-D243-96B4-2EF0B90F758B}" srcOrd="0" destOrd="0" presId="urn:microsoft.com/office/officeart/2005/8/layout/lProcess2"/>
    <dgm:cxn modelId="{2D0356FE-1BDC-1845-867F-14E8E151616F}" type="presOf" srcId="{4EE4E8FD-4077-EA49-90BE-76E03254EDF1}" destId="{C03340A9-610A-964E-B9BE-E54DD3FF4145}" srcOrd="0" destOrd="0" presId="urn:microsoft.com/office/officeart/2005/8/layout/lProcess2"/>
    <dgm:cxn modelId="{CF311342-220B-964B-B1B9-4D538A19FAB1}" type="presParOf" srcId="{37F37604-BCD0-DA47-8983-F007E95DF87E}" destId="{1E6E3D68-080F-A54C-BA6E-4D4EFE997A68}" srcOrd="0" destOrd="0" presId="urn:microsoft.com/office/officeart/2005/8/layout/lProcess2"/>
    <dgm:cxn modelId="{8DFA5A33-4062-8A45-86E2-FCE5D57DD602}" type="presParOf" srcId="{1E6E3D68-080F-A54C-BA6E-4D4EFE997A68}" destId="{4F81FD37-1EE7-9347-8747-461000D22B8B}" srcOrd="0" destOrd="0" presId="urn:microsoft.com/office/officeart/2005/8/layout/lProcess2"/>
    <dgm:cxn modelId="{11DA54D2-C67D-EA45-995D-006E42548574}" type="presParOf" srcId="{1E6E3D68-080F-A54C-BA6E-4D4EFE997A68}" destId="{BAF97A75-61DB-8844-9FEB-F5B293FD2763}" srcOrd="1" destOrd="0" presId="urn:microsoft.com/office/officeart/2005/8/layout/lProcess2"/>
    <dgm:cxn modelId="{B7B21619-DE52-7F4C-B817-6708816B8E35}" type="presParOf" srcId="{1E6E3D68-080F-A54C-BA6E-4D4EFE997A68}" destId="{29C01D3B-5894-444B-8135-A701275DEF24}" srcOrd="2" destOrd="0" presId="urn:microsoft.com/office/officeart/2005/8/layout/lProcess2"/>
    <dgm:cxn modelId="{7022D9D1-1DFA-FB4E-B76B-938ADF5DDAD0}" type="presParOf" srcId="{29C01D3B-5894-444B-8135-A701275DEF24}" destId="{993ABAFC-E4E1-0F47-A3BB-EB911AFF7430}" srcOrd="0" destOrd="0" presId="urn:microsoft.com/office/officeart/2005/8/layout/lProcess2"/>
    <dgm:cxn modelId="{CA12F422-9878-A040-A04E-7651E32D0401}" type="presParOf" srcId="{993ABAFC-E4E1-0F47-A3BB-EB911AFF7430}" destId="{C68E31EA-9C4F-4F4D-886F-4215D2E8A922}" srcOrd="0" destOrd="0" presId="urn:microsoft.com/office/officeart/2005/8/layout/lProcess2"/>
    <dgm:cxn modelId="{9D8B6EB0-53E1-234F-80E9-4B63D1CCBEB1}" type="presParOf" srcId="{993ABAFC-E4E1-0F47-A3BB-EB911AFF7430}" destId="{497437AE-1341-F046-86FC-2F95B71FB671}" srcOrd="1" destOrd="0" presId="urn:microsoft.com/office/officeart/2005/8/layout/lProcess2"/>
    <dgm:cxn modelId="{15D98AEA-0642-1E46-9DFE-F74004ADAA48}" type="presParOf" srcId="{993ABAFC-E4E1-0F47-A3BB-EB911AFF7430}" destId="{4AB0F4E5-3570-7A46-8BAC-3B93B7C36865}" srcOrd="2" destOrd="0" presId="urn:microsoft.com/office/officeart/2005/8/layout/lProcess2"/>
    <dgm:cxn modelId="{13DA3A27-FCDF-C646-9E58-4DB4204CCC59}" type="presParOf" srcId="{37F37604-BCD0-DA47-8983-F007E95DF87E}" destId="{CA790454-76AA-8449-B910-7307AC0C39AE}" srcOrd="1" destOrd="0" presId="urn:microsoft.com/office/officeart/2005/8/layout/lProcess2"/>
    <dgm:cxn modelId="{11293D99-E6B8-8141-AFF4-14CD7BB57F44}" type="presParOf" srcId="{37F37604-BCD0-DA47-8983-F007E95DF87E}" destId="{D396A3BB-E830-5F4B-83BF-C6564BED315C}" srcOrd="2" destOrd="0" presId="urn:microsoft.com/office/officeart/2005/8/layout/lProcess2"/>
    <dgm:cxn modelId="{E09CBB1A-214F-184E-8320-5ED20B3431CA}" type="presParOf" srcId="{D396A3BB-E830-5F4B-83BF-C6564BED315C}" destId="{C03340A9-610A-964E-B9BE-E54DD3FF4145}" srcOrd="0" destOrd="0" presId="urn:microsoft.com/office/officeart/2005/8/layout/lProcess2"/>
    <dgm:cxn modelId="{3C9D761F-C5E8-224F-8E8B-97C8D800E556}" type="presParOf" srcId="{D396A3BB-E830-5F4B-83BF-C6564BED315C}" destId="{3BCD3D71-4086-7249-898B-3DEB18AA2B1F}" srcOrd="1" destOrd="0" presId="urn:microsoft.com/office/officeart/2005/8/layout/lProcess2"/>
    <dgm:cxn modelId="{6E405097-1AD1-EB4E-B662-637C3A4CD064}" type="presParOf" srcId="{D396A3BB-E830-5F4B-83BF-C6564BED315C}" destId="{2DBF3A04-5A4E-F646-804B-3A4417D5F054}" srcOrd="2" destOrd="0" presId="urn:microsoft.com/office/officeart/2005/8/layout/lProcess2"/>
    <dgm:cxn modelId="{BF319FF5-0DBA-1044-8865-C2F4DE342E9B}" type="presParOf" srcId="{2DBF3A04-5A4E-F646-804B-3A4417D5F054}" destId="{CE97E15B-AE04-A549-ABF9-FB8C0D222210}" srcOrd="0" destOrd="0" presId="urn:microsoft.com/office/officeart/2005/8/layout/lProcess2"/>
    <dgm:cxn modelId="{A6460212-5C00-ED4D-8244-A0F21FC480B8}" type="presParOf" srcId="{CE97E15B-AE04-A549-ABF9-FB8C0D222210}" destId="{D00E20D3-5CE8-D243-96B4-2EF0B90F758B}" srcOrd="0" destOrd="0" presId="urn:microsoft.com/office/officeart/2005/8/layout/lProcess2"/>
    <dgm:cxn modelId="{4DFE2039-9BF1-ED48-8991-71916B5118E9}" type="presParOf" srcId="{CE97E15B-AE04-A549-ABF9-FB8C0D222210}" destId="{8BFBF17C-E826-7E4C-8846-1897D2704BB8}" srcOrd="1" destOrd="0" presId="urn:microsoft.com/office/officeart/2005/8/layout/lProcess2"/>
    <dgm:cxn modelId="{E9889159-1D44-F04A-8B2E-F3272C462159}" type="presParOf" srcId="{CE97E15B-AE04-A549-ABF9-FB8C0D222210}" destId="{2D03AF54-6551-DB4E-934E-20C5937E986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1FD37-1EE7-9347-8747-461000D22B8B}">
      <dsp:nvSpPr>
        <dsp:cNvPr id="0" name=""/>
        <dsp:cNvSpPr/>
      </dsp:nvSpPr>
      <dsp:spPr>
        <a:xfrm>
          <a:off x="93958" y="0"/>
          <a:ext cx="4272855" cy="652630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Classical Greece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93958" y="0"/>
        <a:ext cx="4272855" cy="1957891"/>
      </dsp:txXfrm>
    </dsp:sp>
    <dsp:sp modelId="{C68E31EA-9C4F-4F4D-886F-4215D2E8A922}">
      <dsp:nvSpPr>
        <dsp:cNvPr id="0" name=""/>
        <dsp:cNvSpPr/>
      </dsp:nvSpPr>
      <dsp:spPr>
        <a:xfrm>
          <a:off x="194464" y="1013625"/>
          <a:ext cx="4000349" cy="3293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90925" y="1110086"/>
        <a:ext cx="3807427" cy="3100504"/>
      </dsp:txXfrm>
    </dsp:sp>
    <dsp:sp modelId="{4AB0F4E5-3570-7A46-8BAC-3B93B7C36865}">
      <dsp:nvSpPr>
        <dsp:cNvPr id="0" name=""/>
        <dsp:cNvSpPr/>
      </dsp:nvSpPr>
      <dsp:spPr>
        <a:xfrm>
          <a:off x="356935" y="5300723"/>
          <a:ext cx="3673972" cy="919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383878" y="5327666"/>
        <a:ext cx="3620086" cy="866007"/>
      </dsp:txXfrm>
    </dsp:sp>
    <dsp:sp modelId="{C03340A9-610A-964E-B9BE-E54DD3FF4145}">
      <dsp:nvSpPr>
        <dsp:cNvPr id="0" name=""/>
        <dsp:cNvSpPr/>
      </dsp:nvSpPr>
      <dsp:spPr>
        <a:xfrm>
          <a:off x="4602203" y="0"/>
          <a:ext cx="4272855" cy="652630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Ancient Rome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602203" y="0"/>
        <a:ext cx="4272855" cy="1957891"/>
      </dsp:txXfrm>
    </dsp:sp>
    <dsp:sp modelId="{D00E20D3-5CE8-D243-96B4-2EF0B90F758B}">
      <dsp:nvSpPr>
        <dsp:cNvPr id="0" name=""/>
        <dsp:cNvSpPr/>
      </dsp:nvSpPr>
      <dsp:spPr>
        <a:xfrm>
          <a:off x="4872984" y="982405"/>
          <a:ext cx="3860644" cy="3334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970659" y="1080080"/>
        <a:ext cx="3665294" cy="3139503"/>
      </dsp:txXfrm>
    </dsp:sp>
    <dsp:sp modelId="{2D03AF54-6551-DB4E-934E-20C5937E986C}">
      <dsp:nvSpPr>
        <dsp:cNvPr id="0" name=""/>
        <dsp:cNvSpPr/>
      </dsp:nvSpPr>
      <dsp:spPr>
        <a:xfrm>
          <a:off x="5042719" y="5236171"/>
          <a:ext cx="3418284" cy="880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5068506" y="5261958"/>
        <a:ext cx="3366710" cy="828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9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7883-E193-6642-8C0A-3A4060BB47AF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A0CD1-928A-204C-A501-4920F596C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5D797C-497C-7C45-9F4E-2701E44803D1}"/>
              </a:ext>
            </a:extLst>
          </p:cNvPr>
          <p:cNvGraphicFramePr/>
          <p:nvPr/>
        </p:nvGraphicFramePr>
        <p:xfrm>
          <a:off x="143435" y="161365"/>
          <a:ext cx="8875059" cy="65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9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0EE158-EB3A-B144-8DE8-1F9081E4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14" y="3831841"/>
            <a:ext cx="3529359" cy="3043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35141-6B1E-4947-9E24-4AC4FD3D97BD}"/>
              </a:ext>
            </a:extLst>
          </p:cNvPr>
          <p:cNvSpPr txBox="1"/>
          <p:nvPr/>
        </p:nvSpPr>
        <p:spPr>
          <a:xfrm>
            <a:off x="6940223" y="0"/>
            <a:ext cx="213861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Segoe Print" panose="02000800000000000000" pitchFamily="2" charset="0"/>
              </a:rPr>
              <a:t>Classical Greece</a:t>
            </a:r>
          </a:p>
          <a:p>
            <a:pPr algn="ctr"/>
            <a:r>
              <a:rPr lang="en-US" sz="1350" dirty="0">
                <a:latin typeface="Segoe Print" panose="02000800000000000000" pitchFamily="2" charset="0"/>
              </a:rPr>
              <a:t>2000bc – 300bc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F131A-8D14-6943-BDBD-670877848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84" y="4895158"/>
            <a:ext cx="4177315" cy="1962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93D011-7811-6A4A-A5DF-27320AE4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642" y="0"/>
            <a:ext cx="1779314" cy="3803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01C71-FFD8-DE4A-8D04-52E4B78D6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975" y="2224910"/>
            <a:ext cx="4113862" cy="2666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6CE2F8-3C0D-3C45-B84C-044753C38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975" y="507831"/>
            <a:ext cx="4177315" cy="1778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5EB7E3-9A59-1E4D-9F8D-0A271A6EF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18" y="3071866"/>
            <a:ext cx="3175622" cy="36465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F8F061-F669-B849-B3FB-8A6678C6D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"/>
            <a:ext cx="3175622" cy="31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7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593D03-C902-B941-A47D-4A7AA8E33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1" y="3895271"/>
            <a:ext cx="3524862" cy="2846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230F3-139C-314E-A5B9-ED3BE3E3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605" y="0"/>
            <a:ext cx="5500396" cy="41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D9646-AD0A-1944-A3C0-8A157C76B148}"/>
              </a:ext>
            </a:extLst>
          </p:cNvPr>
          <p:cNvSpPr txBox="1"/>
          <p:nvPr/>
        </p:nvSpPr>
        <p:spPr>
          <a:xfrm>
            <a:off x="6087295" y="199753"/>
            <a:ext cx="1977373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Segoe Print" panose="02000800000000000000" pitchFamily="2" charset="0"/>
              </a:rPr>
              <a:t>Ancient Rome</a:t>
            </a:r>
          </a:p>
          <a:p>
            <a:pPr algn="ctr"/>
            <a:r>
              <a:rPr lang="en-US" sz="1350" dirty="0">
                <a:latin typeface="Segoe Print" panose="02000800000000000000" pitchFamily="2" charset="0"/>
              </a:rPr>
              <a:t>500bc – 500ad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E6C6A-EA98-C04B-92A3-DF427CD1B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01" y="3429000"/>
            <a:ext cx="5619140" cy="34224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35C36E-BE08-7846-BFF3-E686954E2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" y="0"/>
            <a:ext cx="3498445" cy="38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Macintosh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Morgan</dc:creator>
  <cp:lastModifiedBy>Helen Morgan</cp:lastModifiedBy>
  <cp:revision>1</cp:revision>
  <dcterms:created xsi:type="dcterms:W3CDTF">2019-10-21T03:22:36Z</dcterms:created>
  <dcterms:modified xsi:type="dcterms:W3CDTF">2019-10-21T03:23:16Z</dcterms:modified>
</cp:coreProperties>
</file>