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60EC-3CB3-1246-AE00-4BDDA5F50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033E7-C156-2944-BAB5-44E2B1E41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C6D09-8C7A-D14E-A844-7BFD4975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6F392-DD71-874B-A3AA-D7FD4063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737B-1B08-9A46-969B-891FDEE5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0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8DD3-9E34-9A4E-87A6-5A23B77B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2F8D3-55C8-C949-8397-63A7B8373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4C6B7-DFE6-F14D-875A-E2009810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6A544-D268-5142-A67F-59007EC1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3D577-F899-9845-85CE-E0C791FA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1B9D2-E492-0049-9D53-D841175CD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0B648-CD70-4B4B-BF69-8E5888275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B7F0D-484E-0C4F-A273-3891EEB9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B6FC-0C31-B446-9E22-CE8E738F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2E67D-095F-2A41-A564-FC673370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176A-0128-7A4A-98CE-7D572493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C7B5-2FE0-4C40-8E97-B4809180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DE46-D6C3-E44F-A142-589EE62F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856C-2BA8-9E48-B0DB-8D8AB515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279F-BF04-3A4D-973B-A7D4127E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2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4174-F6B0-1E4B-85AB-B8AECB85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67970-00BA-6543-AC40-310E3D1DA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1A1B-3C9E-CA4E-B16F-ADB3E831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561BA-BEAD-9A46-A91B-089762A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6AD41-4F0A-3247-9841-9B8D51A9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D21B-42C1-E848-A039-BE0B84D8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854E-9095-5C4C-889D-F299CA6D1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33C45-F0BC-4B42-9B75-D7B80D717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23262-7974-5648-B6D5-D14EDD0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C2A69-D894-E640-8060-AFF96755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CDEB3-2BDD-2D4C-AA4A-CF2DAF5D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0105-4395-6340-AD36-25461171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77968-F8E5-BC4E-94F9-C4BBDA06F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6D8F8-20B8-F642-A770-A6FC8B71F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4B4F1-C2F5-3B44-BD2D-C9A3E9906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8304B-4E69-C046-922F-452918E66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5990E-1F43-FD4F-B821-900FB361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CE36B-979F-2444-BA03-55524F38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D20C0-9318-054E-ABBF-6B3D1A73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A85D-86DB-0F43-92F1-C6BE76F5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6AE9E-EC99-324D-A2D9-F44FBF4E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3E050-11C4-0A4B-9657-2B8BD4AE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84FBC-D3CD-7642-95B5-11DCD81F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7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A1569-19F0-974E-949E-BD3710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AB9FF-304E-8F48-8D47-F729653A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C6E9B-E1A1-2C4D-8B80-03A79441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1020-ACAA-5A4B-A49C-6C6550F7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5034-5959-774C-88B6-30F57EC2F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E7F17-A957-3D4C-A563-92BC08A9E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DBA5A-712E-0F4C-A812-A5D7A32A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ECE52-EFF8-1C46-AF9D-132FCE06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0B762-537F-9A45-B0D6-4E1AC64D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A2AB-32AE-B24E-B683-7DBD59FD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83D4E-44E7-B645-B529-96E1862ED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3EBD9-0A78-E84B-B5EF-82678F990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6468B-13DB-B049-A1C1-796049F6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07A51-B353-9249-BA15-47DDD98F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E0B55-9C7F-7146-A507-A5830675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D4B09-CAE4-1740-96A0-0F407E1B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D28C3-858C-6346-85E5-5681A87F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B057-C8D6-124F-B467-32DA1613D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97F8-FF6C-8443-8556-90A5A7C5B0E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4D68-165E-EA4C-A7C1-E27082F85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1BD87-B116-C244-BCBD-8F952D934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16E9-D4D3-F542-8CF9-ADBF0CCB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7417-12FD-9C42-B96F-9018799E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What Is CLASPPE and How Do I Use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6C51E-5CA2-DE4E-9B26-5F992DC68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74"/>
          <a:stretch/>
        </p:blipFill>
        <p:spPr>
          <a:xfrm>
            <a:off x="3467100" y="1690688"/>
            <a:ext cx="4572000" cy="43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FB43-28A8-3842-BA28-E1D69181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What Is CLASPPE And How Do I Use It?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F28F59E-A86D-F742-905E-FD89F79E5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6"/>
          <a:stretch/>
        </p:blipFill>
        <p:spPr>
          <a:xfrm>
            <a:off x="3662945" y="2229879"/>
            <a:ext cx="4866109" cy="39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5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C591-EF9F-1747-AE7C-69BCE326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Conclude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89E6D-2E50-624C-90F9-7E1836CF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181" y="1233096"/>
            <a:ext cx="4885195" cy="52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A124-5966-7F43-8CB1-D2B34EC8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Long Term/Short Term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849BF-7864-6E4C-BDCD-0A2A5E6A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1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8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6A85-92C3-B64D-8DA7-1BDC687A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Assumptions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6E088-A1D6-E041-9AB1-3F7E059B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18" y="1384513"/>
            <a:ext cx="6318607" cy="52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0A95-87D1-BD44-AEA1-CD9819F3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Stakeholders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4BCCE-1194-E94F-87AA-EDA1B019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333394" cy="1875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42AD1-FA81-D840-ABC0-63F4C8F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65" y="1397285"/>
            <a:ext cx="3252655" cy="2168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739B3-A1C6-C74B-9202-001A4A4B9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879" y="3938854"/>
            <a:ext cx="4006921" cy="225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ADA877-0E45-9F43-A9F1-1BD902777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918" y="3934824"/>
            <a:ext cx="3410735" cy="2558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3CFFA0-579A-0B4C-B73B-19BB90DC5A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179"/>
          <a:stretch/>
        </p:blipFill>
        <p:spPr>
          <a:xfrm>
            <a:off x="8590527" y="365125"/>
            <a:ext cx="3293879" cy="27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591B-BBD2-E644-98C4-8E54162E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Pros And Cons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A7B94-490C-1942-85DC-F545EEDA9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96" y="1690688"/>
            <a:ext cx="51689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1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8C87-72E7-B34A-98CC-AD334F4B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C7D98-746B-E94E-B238-480C862DD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6"/>
          <a:stretch/>
        </p:blipFill>
        <p:spPr>
          <a:xfrm>
            <a:off x="2286000" y="1536700"/>
            <a:ext cx="752582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8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8C87-72E7-B34A-98CC-AD334F4B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Elasticity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C78DA-0A19-A44A-8483-9025ED9D1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46200"/>
            <a:ext cx="6858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dearJoe 5 CASUAL PRO</vt:lpstr>
      <vt:lpstr>Office Theme</vt:lpstr>
      <vt:lpstr>What Is CLASPPE and How Do I Use It?</vt:lpstr>
      <vt:lpstr>What Is CLASPPE And How Do I Use It?</vt:lpstr>
      <vt:lpstr>Conclude</vt:lpstr>
      <vt:lpstr>Long Term/Short Term</vt:lpstr>
      <vt:lpstr>Assumptions</vt:lpstr>
      <vt:lpstr>Stakeholders</vt:lpstr>
      <vt:lpstr>Pros And Cons</vt:lpstr>
      <vt:lpstr>Priorities</vt:lpstr>
      <vt:lpstr>Elasticity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CLASPPE AND HOW DO I USE IT?</dc:title>
  <dc:creator>Dan Bish</dc:creator>
  <cp:lastModifiedBy>Dan Bish</cp:lastModifiedBy>
  <cp:revision>2</cp:revision>
  <dcterms:created xsi:type="dcterms:W3CDTF">2020-12-01T14:42:41Z</dcterms:created>
  <dcterms:modified xsi:type="dcterms:W3CDTF">2021-11-22T15:28:55Z</dcterms:modified>
</cp:coreProperties>
</file>