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Oxygen" panose="02000803000000000000" pitchFamily="2" charset="0"/>
      <p:regular r:id="rId8"/>
      <p:bold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Playfair Display" pitchFamily="2" charset="77"/>
      <p:regular r:id="rId14"/>
      <p:bold r:id="rId15"/>
      <p:italic r:id="rId16"/>
      <p:bold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94611"/>
  </p:normalViewPr>
  <p:slideViewPr>
    <p:cSldViewPr snapToGrid="0">
      <p:cViewPr varScale="1">
        <p:scale>
          <a:sx n="146" d="100"/>
          <a:sy n="146" d="100"/>
        </p:scale>
        <p:origin x="43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Changes in the Hydrosphere</a:t>
            </a: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hydrosphere 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258675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Oxygen"/>
              <a:buChar char="●"/>
            </a:pPr>
            <a:r>
              <a:rPr lang="en-GB" sz="1600">
                <a:solidFill>
                  <a:srgbClr val="222222"/>
                </a:solidFill>
                <a:highlight>
                  <a:srgbClr val="FFFFFF"/>
                </a:highlight>
                <a:latin typeface="Oxygen"/>
                <a:ea typeface="Oxygen"/>
                <a:cs typeface="Oxygen"/>
                <a:sym typeface="Oxygen"/>
              </a:rPr>
              <a:t>The hydrosphere is the sum of all water on Earth and the water cycle that distributes it around the planet</a:t>
            </a:r>
            <a:endParaRPr sz="1600"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 Ice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Higher temperature causes ice to melt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Water is evaporated into the atmosphere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en-GB">
                <a:solidFill>
                  <a:srgbClr val="434343"/>
                </a:solidFill>
              </a:rPr>
              <a:t>Floods from melting glaciers threatening 4 million km</a:t>
            </a:r>
            <a:r>
              <a:rPr lang="en-GB" baseline="30000">
                <a:solidFill>
                  <a:srgbClr val="434343"/>
                </a:solidFill>
              </a:rPr>
              <a:t>2</a:t>
            </a:r>
            <a:r>
              <a:rPr lang="en-GB">
                <a:solidFill>
                  <a:srgbClr val="434343"/>
                </a:solidFill>
              </a:rPr>
              <a:t> of land. Equates to the home of 5% of the world’s population </a:t>
            </a:r>
            <a:endParaRPr>
              <a:solidFill>
                <a:srgbClr val="434343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-"/>
            </a:pPr>
            <a:r>
              <a:rPr lang="en-GB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Lowest volume on record = since 3rd Feb 2016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-"/>
            </a:pPr>
            <a:r>
              <a:rPr lang="en-GB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Methane emissions from tundra due to release of chlorine atoms from the sea = GREENHOUSE GAS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-"/>
            </a:pP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water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Higher sea levels cause flooding in low lying areas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Ocean water expands when temperature is increased so volume of water is increased. Known as steric effect </a:t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6550" y="2619050"/>
            <a:ext cx="3187450" cy="25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2987975"/>
            <a:ext cx="3765825" cy="215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High tide and storm surges from rise in sea temps 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Change in hydrosphere = warmer sea temps from albedo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More energy for natural disasters to last longer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Warmest sea temps for 40,000 years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Eg. Hurricane Katrina would not be that bad if not for high energy from increased seas temps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Less phytoplankton, more GG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emissions </a:t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801" y="2571750"/>
            <a:ext cx="4755122" cy="274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Macintosh PowerPoint</Application>
  <PresentationFormat>On-screen Show (16:9)</PresentationFormat>
  <Paragraphs>19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Oxygen</vt:lpstr>
      <vt:lpstr>Roboto</vt:lpstr>
      <vt:lpstr>Playfair Display</vt:lpstr>
      <vt:lpstr>Montserrat</vt:lpstr>
      <vt:lpstr>Oswald</vt:lpstr>
      <vt:lpstr>Pop</vt:lpstr>
      <vt:lpstr>Changes in the Hydrosphere</vt:lpstr>
      <vt:lpstr>What is the hydrosphere </vt:lpstr>
      <vt:lpstr>Less Ice</vt:lpstr>
      <vt:lpstr>More water</vt:lpstr>
      <vt:lpstr>High tide and storm surges from rise in sea temps 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the Hydrosphere</dc:title>
  <cp:lastModifiedBy>Anna Bennett</cp:lastModifiedBy>
  <cp:revision>1</cp:revision>
  <dcterms:modified xsi:type="dcterms:W3CDTF">2018-06-08T16:34:18Z</dcterms:modified>
</cp:coreProperties>
</file>