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076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D78D-79A3-2F44-96C0-1028B66CC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35BB1-FD78-484A-B995-9BB4CA47F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4EA7-2957-AA4F-9AC6-1196EAE2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4E98F-3C31-E943-A45F-EAEA3471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96FBE-5188-374B-9ACF-C1F1BEB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8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92B1-6725-7F40-A1F8-1260FCEA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F1914-6382-5C44-9759-9A0131A79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AE31D-CCEE-8B46-9A8B-C9DA9892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A1A6D-C67F-824D-9E6F-CCE86983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0B709-5FBF-8C47-A5AE-15E00A2C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20664-21E7-414F-8CF3-46FA9E9044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07E46-D1C4-184F-B9E8-A347347D7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7E4D2-0947-2948-848F-A9ED3EC5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57A5F-776D-8942-B38C-D489CB07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E1FC1-8AC3-F147-ABF8-E02FF837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5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3AA11-CF05-904F-AA8A-E7249E3E0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29D70-9F32-E845-9AE5-C2AEC12D1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E7A7-BB6D-8040-BE40-B6B91EFA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EF7C7-1DBD-E24A-9185-8A9C6E9F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029E3-7C3D-F543-B7FC-BFA376D5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3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C180-21D0-CA4E-9FC6-3C848421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1457B-EA3D-E74F-8993-1EE860480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CEB68-9D80-5A49-A344-C7AFFEAF4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26C6-F54F-5D44-838B-18A8FE52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F03DA-0218-E146-B6EA-7F589DBD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F217-9D6E-6846-B177-B6D04A83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0ECD1-F310-9243-9D5B-07DCCA6BB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B5589-2157-144B-8225-9E63DF94E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A7E8A-5DEE-5641-996D-78B774A3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F93E6-B7DC-9142-8B34-7FB255707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D7769-4648-2140-8B86-9F8116B5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5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286D-9416-3244-8CF7-CE9ED47B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C89D8-CB8E-9A4B-A4C7-2137E1BDC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EFF3-30AE-4344-8E7D-D5C654E4E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B996F-3A44-D148-B224-11F51E997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48CD7-E552-834D-A35C-95067DC30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3C2E0-05A2-6B49-B7E7-E9489BB8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AC1892-8C98-5D4A-A453-23605AC9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AE1DC3-9E78-3249-A567-2E98D345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6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7D03-B3D0-0F44-B98A-7C80942D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F1392-194E-3242-B51D-6691350C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F431C-E7FA-1D4B-9087-97B9D485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F7AB1-39DC-2949-A03A-465A4EBC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9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88018B-3824-9C4B-96EC-125E4568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66779-7281-BD4C-AF96-A8428AF7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AD123-2E0B-2041-B52F-C83C3D2D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4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6309-07E4-8040-B6B6-2168CBE1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5ED1-76B2-4947-94A1-077401473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54D32-E8E2-4748-B688-19BC93DF4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A024C-45D4-F547-97AE-132D0304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D4520-E78B-2C43-A3C8-1A6D719D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CF0-4D3F-1C4D-B4E4-28FC4181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4F4E-301F-8F46-B71B-7870CA2B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A5A57-3452-274D-A20A-9096295B8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52A2F-0317-AB49-8A93-109D3528D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D547B-D73C-4243-ABFD-0EBBBD92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0BB2E-BECC-8C43-82C4-3AF27A9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8519A-F9AC-9448-959B-7D6F4F6E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2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62B2E-01F1-5042-B723-46A4D98B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99BE5-9F81-3140-A45B-5A87DD295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A36A5-6052-F041-AE0F-D008F2C7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0131-F561-E747-B15D-BC58CF883F91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C285-54DC-C749-A512-9B0F55004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E2125-8EBA-2E4E-B399-F96194D32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F41C2-79F8-1941-882C-B0D5FE41A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9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ZCKRjP_DMII&amp;feature=emb_log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service.noaa.gov/facts/coral_bleach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A2DF-6009-7349-AC18-FC2CF024AF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Changes in Biomes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EF95B-DB25-3A43-BE66-5A24BCE90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BB6C0-C901-2349-800A-0BA9FB2B5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315" y="3715216"/>
            <a:ext cx="3017622" cy="2278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C0890-6209-9E4B-BC24-FC5922E8E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1" y="3602038"/>
            <a:ext cx="2789021" cy="24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6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FC6-8EEE-7C47-B1EB-58DA37A5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 changes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45E61-0105-3F49-BE63-4A09D3BA6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There will be a latitudinal change in biomes </a:t>
            </a:r>
          </a:p>
          <a:p>
            <a:pPr marL="0" indent="0">
              <a:buNone/>
            </a:pPr>
            <a:r>
              <a:rPr lang="en-US" dirty="0"/>
              <a:t>There will be an altitudinal shift as biomes will move up-slope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Low lying biomes such as mangroves may be lost </a:t>
            </a:r>
          </a:p>
          <a:p>
            <a:pPr marL="0" indent="0">
              <a:buNone/>
            </a:pPr>
            <a:r>
              <a:rPr lang="en-US" dirty="0"/>
              <a:t>as they are also going to be impacted by sea level rise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High altitudinal biomes will be lost as they have no </a:t>
            </a:r>
          </a:p>
          <a:p>
            <a:pPr marL="0" indent="0">
              <a:buNone/>
            </a:pPr>
            <a:r>
              <a:rPr lang="en-US" dirty="0"/>
              <a:t>Where to move to.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F429A-33A3-C249-A980-18921CE6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936" y="2824402"/>
            <a:ext cx="2475171" cy="1868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3977D-20C2-084C-A582-F8F4D5BA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936" y="4755092"/>
            <a:ext cx="2475171" cy="21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1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6354-D7F9-C14E-8A5A-284A9733C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D75D46-7333-A747-9E42-EA2B23C90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E061143-8269-A14E-A14A-87E6609A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53" y="903878"/>
            <a:ext cx="10637482" cy="47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6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B59FDD-5601-0847-A8D5-95D60FA85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77" y="685256"/>
            <a:ext cx="7907227" cy="5062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6BEA2-FF4A-3349-9218-804322091C94}"/>
              </a:ext>
            </a:extLst>
          </p:cNvPr>
          <p:cNvSpPr txBox="1"/>
          <p:nvPr/>
        </p:nvSpPr>
        <p:spPr>
          <a:xfrm>
            <a:off x="8472123" y="1211716"/>
            <a:ext cx="30728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the past century, vegetation has been gradually moving toward the poles and up mountain slopes, where temperatures are cooler, as well as toward the equator, where rainfall is greater.</a:t>
            </a:r>
          </a:p>
          <a:p>
            <a:endParaRPr lang="en-US" dirty="0"/>
          </a:p>
          <a:p>
            <a:r>
              <a:rPr lang="en-US" dirty="0"/>
              <a:t>One-tenth to one-half of the land mass on Earth will be highly vulnerable to climate-related vegetation shifts by the end of this century</a:t>
            </a:r>
          </a:p>
        </p:txBody>
      </p:sp>
    </p:spTree>
    <p:extLst>
      <p:ext uri="{BB962C8B-B14F-4D97-AF65-F5344CB8AC3E}">
        <p14:creationId xmlns:p14="http://schemas.microsoft.com/office/powerpoint/2010/main" val="392874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4C48-A2B9-A941-B5F1-6896CE91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8" y="-168275"/>
            <a:ext cx="10515600" cy="1325563"/>
          </a:xfrm>
        </p:spPr>
        <p:txBody>
          <a:bodyPr/>
          <a:lstStyle/>
          <a:p>
            <a:r>
              <a:rPr lang="en-US" dirty="0"/>
              <a:t>Loss of biodiversity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E93CA-689C-204D-B39C-6820ABE3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628" y="1189593"/>
            <a:ext cx="560614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With past climate changes species have had longer to change and adapt. The current change is so rapid  they won’t.</a:t>
            </a:r>
          </a:p>
          <a:p>
            <a:pPr marL="0" indent="0">
              <a:buNone/>
            </a:pPr>
            <a:r>
              <a:rPr lang="en-US" dirty="0"/>
              <a:t>Species at the highest altitudes and highest latitudes will have the fewest options for migration so will be most vulnerable to extinction.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rise of 2 degrees centigrade could lead to the extinction of 40% of wildlife species.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C4F01-0D0B-C84A-BC53-02CE3F912634}"/>
              </a:ext>
            </a:extLst>
          </p:cNvPr>
          <p:cNvSpPr txBox="1"/>
          <p:nvPr/>
        </p:nvSpPr>
        <p:spPr>
          <a:xfrm>
            <a:off x="7598229" y="5573236"/>
            <a:ext cx="235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Can animals adapt to clmate change?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6EF001-8582-0943-A542-0C170AD17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8" y="114300"/>
            <a:ext cx="598714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907A07-DACB-9C4F-8B3C-01E9E38A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163"/>
            <a:ext cx="12192001" cy="6984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68AB6-F87C-B14A-A9D8-D3E7DC83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Forest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9FB60-EA58-D046-B30C-3658F5ED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Dense American forests are a carbon sink absorbing about 13% of the greenhouse gases America emits.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Climate change is causing devastation in these forests- due to fire, insect infestations and drought.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2015 over 10 million of Americas 766 million acres of forest- costing the government $2 billion. </a:t>
            </a:r>
          </a:p>
        </p:txBody>
      </p:sp>
    </p:spTree>
    <p:extLst>
      <p:ext uri="{BB962C8B-B14F-4D97-AF65-F5344CB8AC3E}">
        <p14:creationId xmlns:p14="http://schemas.microsoft.com/office/powerpoint/2010/main" val="48583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1761C-EF0E-A54B-9A7D-3C0F1BC2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89"/>
            <a:ext cx="12192000" cy="67846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4F197-C1D6-594F-8CAC-2875C9D4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Coral reefs are at risk from coral 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bleaching</a:t>
            </a:r>
            <a:r>
              <a:rPr lang="en-US" dirty="0">
                <a:solidFill>
                  <a:schemeClr val="bg1"/>
                </a:solidFill>
              </a:rPr>
              <a:t> . Scientists estimate that coral cover in the Great Barrier Reef in Australia could drop to less than 10% from the combined effects of ocean temperature rise of 1–2°C and pollution.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99B76-1230-954B-AD05-8CB45E75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Aquatic ecosystems</a:t>
            </a:r>
          </a:p>
        </p:txBody>
      </p:sp>
    </p:spTree>
    <p:extLst>
      <p:ext uri="{BB962C8B-B14F-4D97-AF65-F5344CB8AC3E}">
        <p14:creationId xmlns:p14="http://schemas.microsoft.com/office/powerpoint/2010/main" val="1966494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293</Words>
  <Application>Microsoft Macintosh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dearJoe 5 CASUAL PRO</vt:lpstr>
      <vt:lpstr>Office Theme</vt:lpstr>
      <vt:lpstr>Changes in Biomes</vt:lpstr>
      <vt:lpstr>Biome changes</vt:lpstr>
      <vt:lpstr>PowerPoint Presentation</vt:lpstr>
      <vt:lpstr>PowerPoint Presentation</vt:lpstr>
      <vt:lpstr>Loss of biodiversity </vt:lpstr>
      <vt:lpstr>Forest fires</vt:lpstr>
      <vt:lpstr>Aquatic ecosystems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in Biomes </dc:title>
  <dc:creator>Anna Bennett</dc:creator>
  <cp:lastModifiedBy>Anna Bennett</cp:lastModifiedBy>
  <cp:revision>12</cp:revision>
  <dcterms:created xsi:type="dcterms:W3CDTF">2021-01-15T21:00:43Z</dcterms:created>
  <dcterms:modified xsi:type="dcterms:W3CDTF">2021-01-19T15:23:13Z</dcterms:modified>
</cp:coreProperties>
</file>