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/>
    <p:restoredTop sz="94181"/>
  </p:normalViewPr>
  <p:slideViewPr>
    <p:cSldViewPr snapToGrid="0" snapToObjects="1">
      <p:cViewPr varScale="1">
        <p:scale>
          <a:sx n="78" d="100"/>
          <a:sy n="78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A05C9-9771-104F-91A6-9D3DEC81A15B}" type="datetimeFigureOut">
              <a:rPr lang="en-US" smtClean="0"/>
              <a:t>6/27/17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CEC9F-B3C3-1B4D-94C9-8FA7F1FD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C5E2-DE65-DD48-BEFD-C12AA78BC2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5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4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1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AADB-F647-2C4E-B564-65C4887D89F6}" type="datetimeFigureOut">
              <a:rPr lang="en-US" smtClean="0"/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6F92-E61F-C340-9CB3-32FA551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461294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" y="122307"/>
            <a:ext cx="2641467" cy="272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0" y="122307"/>
            <a:ext cx="1903761" cy="2705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033" y="122307"/>
            <a:ext cx="2438400" cy="2705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433" y="122306"/>
            <a:ext cx="2502567" cy="276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75840" y="11943080"/>
            <a:ext cx="4559300" cy="299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761" y="122307"/>
            <a:ext cx="2668239" cy="2624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048768"/>
            <a:ext cx="2999874" cy="2201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875" y="4021068"/>
            <a:ext cx="2755953" cy="2256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5828" y="4031140"/>
            <a:ext cx="2650235" cy="2201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9000" y="4048768"/>
            <a:ext cx="3683000" cy="21839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2883617"/>
            <a:ext cx="1205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1818                                     1869                                         1881                                1887                                  1896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502" y="6369054"/>
            <a:ext cx="1205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mtClean="0"/>
              <a:t>1935                                               1965                                              1981                                                  </a:t>
            </a:r>
            <a:r>
              <a:rPr lang="en-US" dirty="0" smtClean="0"/>
              <a:t>2017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71074" y="3465095"/>
            <a:ext cx="968943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 what extent has the bicycle changed over the last 200 years?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 measure change?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579" y="1980657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and Continuity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841" y="1475873"/>
            <a:ext cx="5245769" cy="508534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smtClean="0"/>
              <a:t>What are we studying?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Second Order Concept - Change and continuity over time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smtClean="0"/>
              <a:t>How are we studying it?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By </a:t>
            </a:r>
            <a:r>
              <a:rPr lang="en-US" dirty="0" err="1" smtClean="0"/>
              <a:t>analysing</a:t>
            </a:r>
            <a:r>
              <a:rPr lang="en-US" dirty="0" smtClean="0"/>
              <a:t> change and continuity in a town in England over 250 years through studying images.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4947" y="1475874"/>
            <a:ext cx="6176211" cy="5085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Why are we studying it?</a:t>
            </a:r>
          </a:p>
          <a:p>
            <a:pPr marL="0" indent="0">
              <a:buNone/>
            </a:pPr>
            <a:r>
              <a:rPr lang="en-US" dirty="0" smtClean="0"/>
              <a:t>So that we understand</a:t>
            </a:r>
            <a:r>
              <a:rPr lang="is-IS" dirty="0" smtClean="0"/>
              <a:t>…..............</a:t>
            </a:r>
          </a:p>
          <a:p>
            <a:pPr marL="0" indent="0">
              <a:buNone/>
            </a:pPr>
            <a:r>
              <a:rPr lang="en-US" dirty="0" smtClean="0"/>
              <a:t>The past is not a series of isolated events. It it a continuous process of change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Second order concepts are the skills needed to practice history. They make up the ‘process’ of history as an academic discipline.</a:t>
            </a:r>
          </a:p>
          <a:p>
            <a:pPr marL="0" lvl="0" indent="0">
              <a:buNone/>
            </a:pPr>
            <a:r>
              <a:rPr lang="en-US" dirty="0"/>
              <a:t>Students sometimes misunderstand history as a list of events. Once they start to understand history as a complex mix of continuity and change, they reach a fundamentally different sense of the past.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change?</a:t>
            </a:r>
          </a:p>
          <a:p>
            <a:r>
              <a:rPr lang="en-US" dirty="0" smtClean="0"/>
              <a:t>What is continuity?</a:t>
            </a:r>
          </a:p>
          <a:p>
            <a:r>
              <a:rPr lang="en-US" dirty="0" smtClean="0"/>
              <a:t>How do we identify change?</a:t>
            </a:r>
          </a:p>
          <a:p>
            <a:r>
              <a:rPr lang="en-US" dirty="0" smtClean="0"/>
              <a:t>How do we measure change?</a:t>
            </a:r>
          </a:p>
          <a:p>
            <a:r>
              <a:rPr lang="en-US" dirty="0" smtClean="0"/>
              <a:t>How do we explain change?</a:t>
            </a:r>
          </a:p>
          <a:p>
            <a:r>
              <a:rPr lang="en-US" dirty="0" smtClean="0"/>
              <a:t>What words can we use to demonstrate change and continuity?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4506" y="1408113"/>
            <a:ext cx="435133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Macintosh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Discussion</vt:lpstr>
      <vt:lpstr>PowerPoint Presentation</vt:lpstr>
      <vt:lpstr>How did you measure change?</vt:lpstr>
      <vt:lpstr>Change and Continuity over time</vt:lpstr>
      <vt:lpstr>Learning intentions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</dc:title>
  <dc:creator>Helen Morgan</dc:creator>
  <cp:lastModifiedBy>Helen Morgan</cp:lastModifiedBy>
  <cp:revision>1</cp:revision>
  <dcterms:created xsi:type="dcterms:W3CDTF">2017-06-28T03:31:25Z</dcterms:created>
  <dcterms:modified xsi:type="dcterms:W3CDTF">2017-06-28T03:31:48Z</dcterms:modified>
</cp:coreProperties>
</file>