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3" r:id="rId5"/>
    <p:sldId id="260" r:id="rId6"/>
    <p:sldId id="264" r:id="rId7"/>
    <p:sldId id="265" r:id="rId8"/>
    <p:sldId id="266" r:id="rId9"/>
    <p:sldId id="267" r:id="rId10"/>
    <p:sldId id="261" r:id="rId11"/>
    <p:sldId id="268" r:id="rId12"/>
    <p:sldId id="26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3"/>
    <p:restoredTop sz="94829"/>
  </p:normalViewPr>
  <p:slideViewPr>
    <p:cSldViewPr>
      <p:cViewPr varScale="1">
        <p:scale>
          <a:sx n="152" d="100"/>
          <a:sy n="152" d="100"/>
        </p:scale>
        <p:origin x="20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E01F8-1EEC-47F0-A1BF-2C0C7F16E107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A4F43D-5246-4EA9-B690-9F99CC7C6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5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F43D-5246-4EA9-B690-9F99CC7C63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4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www.nationalgeographic.com</a:t>
            </a:r>
            <a:r>
              <a:rPr lang="en-US" dirty="0"/>
              <a:t>/environment/global-warming/deforestation/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4F43D-5246-4EA9-B690-9F99CC7C63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D81C-8FFD-4879-BC2A-0D276F7EAA4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5CA1-9E70-4D86-909B-6A833F75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D81C-8FFD-4879-BC2A-0D276F7EAA4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5CA1-9E70-4D86-909B-6A833F75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8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D81C-8FFD-4879-BC2A-0D276F7EAA4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5CA1-9E70-4D86-909B-6A833F75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D81C-8FFD-4879-BC2A-0D276F7EAA4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5CA1-9E70-4D86-909B-6A833F75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5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D81C-8FFD-4879-BC2A-0D276F7EAA4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5CA1-9E70-4D86-909B-6A833F75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8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D81C-8FFD-4879-BC2A-0D276F7EAA4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5CA1-9E70-4D86-909B-6A833F75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2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D81C-8FFD-4879-BC2A-0D276F7EAA4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5CA1-9E70-4D86-909B-6A833F75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9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D81C-8FFD-4879-BC2A-0D276F7EAA4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5CA1-9E70-4D86-909B-6A833F75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1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D81C-8FFD-4879-BC2A-0D276F7EAA4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5CA1-9E70-4D86-909B-6A833F75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4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D81C-8FFD-4879-BC2A-0D276F7EAA4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5CA1-9E70-4D86-909B-6A833F75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8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D81C-8FFD-4879-BC2A-0D276F7EAA4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5CA1-9E70-4D86-909B-6A833F75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6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D81C-8FFD-4879-BC2A-0D276F7EAA4D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25CA1-9E70-4D86-909B-6A833F75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Kz7Nt_LnWh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environment/global-warming/deforest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66365" y="3812954"/>
            <a:ext cx="4848966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links all of these photos?</a:t>
            </a:r>
          </a:p>
        </p:txBody>
      </p:sp>
      <p:pic>
        <p:nvPicPr>
          <p:cNvPr id="1030" name="Picture 6" descr="Image result for min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r="22108" b="-4"/>
          <a:stretch/>
        </p:blipFill>
        <p:spPr bwMode="auto">
          <a:xfrm>
            <a:off x="238226" y="321733"/>
            <a:ext cx="3113761" cy="30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am in fores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r="20513" b="2"/>
          <a:stretch/>
        </p:blipFill>
        <p:spPr bwMode="auto">
          <a:xfrm>
            <a:off x="3479216" y="321733"/>
            <a:ext cx="2654982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imber extrac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r="19984" b="3"/>
          <a:stretch/>
        </p:blipFill>
        <p:spPr bwMode="auto">
          <a:xfrm>
            <a:off x="6261427" y="321734"/>
            <a:ext cx="2651693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agricultur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8" r="15767" b="-4"/>
          <a:stretch/>
        </p:blipFill>
        <p:spPr bwMode="auto">
          <a:xfrm>
            <a:off x="238226" y="3509433"/>
            <a:ext cx="3120339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3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863" t="23387" r="20863" b="14983"/>
          <a:stretch/>
        </p:blipFill>
        <p:spPr>
          <a:xfrm>
            <a:off x="4788024" y="3933056"/>
            <a:ext cx="4077706" cy="2600276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 finish</a:t>
            </a:r>
          </a:p>
          <a:p>
            <a:endParaRPr lang="en-US" sz="2400" dirty="0"/>
          </a:p>
          <a:p>
            <a:r>
              <a:rPr lang="en-US" sz="2400" dirty="0"/>
              <a:t>Use page 187 to describe which areas of the world have experienced forest loss.</a:t>
            </a:r>
          </a:p>
          <a:p>
            <a:endParaRPr lang="en-US" sz="2400" b="1" dirty="0"/>
          </a:p>
          <a:p>
            <a:r>
              <a:rPr lang="en-US" sz="2400" b="1" dirty="0"/>
              <a:t>Extra Challenge – </a:t>
            </a:r>
            <a:r>
              <a:rPr lang="en-US" sz="2400" dirty="0"/>
              <a:t>Describe the trends in deforestation from 1990 to 2010. Why might Europe be experiencing afforestation?</a:t>
            </a:r>
          </a:p>
          <a:p>
            <a:endParaRPr lang="en-US" sz="2400" dirty="0"/>
          </a:p>
          <a:p>
            <a:r>
              <a:rPr lang="en-US" sz="2400" dirty="0"/>
              <a:t>1 Hectare is about the size of a football pitch!</a:t>
            </a:r>
          </a:p>
        </p:txBody>
      </p:sp>
    </p:spTree>
    <p:extLst>
      <p:ext uri="{BB962C8B-B14F-4D97-AF65-F5344CB8AC3E}">
        <p14:creationId xmlns:p14="http://schemas.microsoft.com/office/powerpoint/2010/main" val="134144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63" t="23387" r="20863" b="14983"/>
          <a:stretch/>
        </p:blipFill>
        <p:spPr>
          <a:xfrm>
            <a:off x="-1" y="332656"/>
            <a:ext cx="9259575" cy="5904656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224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deforestation in austra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668"/>
            <a:ext cx="8820472" cy="678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16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eforestation ama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336704" cy="473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0113" y="5076473"/>
            <a:ext cx="646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Deforestation</a:t>
            </a:r>
          </a:p>
        </p:txBody>
      </p:sp>
    </p:spTree>
    <p:extLst>
      <p:ext uri="{BB962C8B-B14F-4D97-AF65-F5344CB8AC3E}">
        <p14:creationId xmlns:p14="http://schemas.microsoft.com/office/powerpoint/2010/main" val="37130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71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Causes of Deforestation</a:t>
            </a:r>
          </a:p>
          <a:p>
            <a:endParaRPr lang="en-US" sz="2400" b="1" dirty="0"/>
          </a:p>
          <a:p>
            <a:r>
              <a:rPr lang="en-US" sz="2400" b="1" dirty="0"/>
              <a:t>Outcomes</a:t>
            </a:r>
          </a:p>
          <a:p>
            <a:endParaRPr lang="en-US" sz="2400" dirty="0"/>
          </a:p>
          <a:p>
            <a:r>
              <a:rPr lang="en-US" sz="2400" dirty="0"/>
              <a:t>All will be able to define deforestation</a:t>
            </a:r>
          </a:p>
          <a:p>
            <a:endParaRPr lang="en-US" sz="2400" dirty="0"/>
          </a:p>
          <a:p>
            <a:r>
              <a:rPr lang="en-US" sz="2400" dirty="0"/>
              <a:t>All will be able to describe the causes of deforestation </a:t>
            </a:r>
          </a:p>
          <a:p>
            <a:endParaRPr lang="en-US" sz="2400" dirty="0"/>
          </a:p>
          <a:p>
            <a:r>
              <a:rPr lang="en-US" sz="2400" dirty="0"/>
              <a:t>Most will be able to evaluate the causes and consider their sources at different scales</a:t>
            </a:r>
            <a:r>
              <a:rPr lang="en-US" dirty="0"/>
              <a:t>.</a:t>
            </a:r>
          </a:p>
        </p:txBody>
      </p:sp>
      <p:pic>
        <p:nvPicPr>
          <p:cNvPr id="3" name="Picture 2" descr="Image result for deforestation ama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34737"/>
            <a:ext cx="3600400" cy="269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7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9144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Write down your feelings about deforestation as you watch the following video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28801"/>
            <a:ext cx="78867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34880" r="16138" b="9681"/>
          <a:stretch/>
        </p:blipFill>
        <p:spPr>
          <a:xfrm>
            <a:off x="892643" y="2149222"/>
            <a:ext cx="7358714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172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Deforestation Definition</a:t>
            </a:r>
            <a:endParaRPr lang="en-US" b="1" dirty="0"/>
          </a:p>
          <a:p>
            <a:endParaRPr lang="en-US" sz="2400" b="1" dirty="0"/>
          </a:p>
          <a:p>
            <a:r>
              <a:rPr lang="en-US" sz="2400" b="1" dirty="0"/>
              <a:t>2 Options - </a:t>
            </a:r>
            <a:r>
              <a:rPr lang="en-US" sz="2400" dirty="0"/>
              <a:t>Fill in the bank or unscramble the sentence</a:t>
            </a:r>
          </a:p>
          <a:p>
            <a:endParaRPr lang="en-US" sz="2000" b="1" dirty="0"/>
          </a:p>
          <a:p>
            <a:r>
              <a:rPr lang="en-US" sz="2400" dirty="0"/>
              <a:t>Deforestation permanent forests make is to the uses available land for other destruction the of order in.</a:t>
            </a:r>
          </a:p>
          <a:p>
            <a:endParaRPr lang="en-US" sz="2400" b="1" dirty="0"/>
          </a:p>
          <a:p>
            <a:r>
              <a:rPr lang="en-US" sz="2400" b="1" dirty="0"/>
              <a:t>Deforestation</a:t>
            </a:r>
            <a:r>
              <a:rPr lang="en-US" sz="2400" dirty="0"/>
              <a:t> is the __________destruction of ________ in order to make the ______ available for other _________.</a:t>
            </a:r>
          </a:p>
          <a:p>
            <a:endParaRPr lang="en-US" sz="2400" dirty="0"/>
          </a:p>
          <a:p>
            <a:r>
              <a:rPr lang="en-US" sz="2400" dirty="0"/>
              <a:t>Uses		forests		permanent	land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mage result for op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905376"/>
            <a:ext cx="4249065" cy="16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3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7" y="150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Deforestation permanent forests make is to the uses available land for other destruction the of order in.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9269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Deforestation permanent forests make is to the uses available land for other destruction the of order in.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18" y="138388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Deforestation permanent forests make is to the uses available land for other destruction the of order in.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748" y="207508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Deforestation permanent forests make is to the uses available land for other destruction the of order in.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48" y="276627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Deforestation permanent forests make is to the uses available land for other destruction the of order in.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27" y="345746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Deforestation permanent forests make is to the uses available land for other destruction the of order in.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748" y="414865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Deforestation permanent forests make is to the uses available land for other destruction the of order in.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48" y="483984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Deforestation permanent forests make is to the uses available land for other destruction the of order 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748" y="553104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Deforestation permanent forests make is to the uses available land for other destruction the of order in.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848" y="622437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Deforestation permanent forests make is to the uses available land for other destruction the of order in.</a:t>
            </a:r>
          </a:p>
        </p:txBody>
      </p:sp>
    </p:spTree>
    <p:extLst>
      <p:ext uri="{BB962C8B-B14F-4D97-AF65-F5344CB8AC3E}">
        <p14:creationId xmlns:p14="http://schemas.microsoft.com/office/powerpoint/2010/main" val="66774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Deforestation</a:t>
            </a:r>
            <a:r>
              <a:rPr lang="en-US" sz="1400" dirty="0"/>
              <a:t> is the __________destruction of ________ in order to make the ______ available for other _________.</a:t>
            </a:r>
          </a:p>
          <a:p>
            <a:endParaRPr lang="en-US" sz="1400" dirty="0"/>
          </a:p>
          <a:p>
            <a:r>
              <a:rPr lang="en-US" sz="1400" dirty="0"/>
              <a:t>Uses		forests		permanent		land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5273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Deforestation</a:t>
            </a:r>
            <a:r>
              <a:rPr lang="en-US" sz="1400" dirty="0"/>
              <a:t> is the __________destruction of ________ in order to make the ______ available for other _________.</a:t>
            </a:r>
          </a:p>
          <a:p>
            <a:endParaRPr lang="en-US" sz="1400" dirty="0"/>
          </a:p>
          <a:p>
            <a:r>
              <a:rPr lang="en-US" sz="1400" dirty="0"/>
              <a:t>Uses		forests		permanent		land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20486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Deforestation</a:t>
            </a:r>
            <a:r>
              <a:rPr lang="en-US" sz="1400" dirty="0"/>
              <a:t> is the __________destruction of ________ in order to make the ______ available for other _________.</a:t>
            </a:r>
          </a:p>
          <a:p>
            <a:endParaRPr lang="en-US" sz="1400" dirty="0"/>
          </a:p>
          <a:p>
            <a:r>
              <a:rPr lang="en-US" sz="1400" dirty="0"/>
              <a:t>Uses		forests		permanent		land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35699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Deforestation</a:t>
            </a:r>
            <a:r>
              <a:rPr lang="en-US" sz="1400" dirty="0"/>
              <a:t> is the __________destruction of ________ in order to make the ______ available for other _________.</a:t>
            </a:r>
          </a:p>
          <a:p>
            <a:endParaRPr lang="en-US" sz="1400" dirty="0"/>
          </a:p>
          <a:p>
            <a:r>
              <a:rPr lang="en-US" sz="1400" dirty="0"/>
              <a:t>Uses		forests		permanent		land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50912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Deforestation</a:t>
            </a:r>
            <a:r>
              <a:rPr lang="en-US" sz="1400" dirty="0"/>
              <a:t> is the __________destruction of ________ in order to make the ______ available for other _________.</a:t>
            </a:r>
          </a:p>
          <a:p>
            <a:endParaRPr lang="en-US" sz="1400" dirty="0"/>
          </a:p>
          <a:p>
            <a:r>
              <a:rPr lang="en-US" sz="1400" dirty="0"/>
              <a:t>Uses		forests		permanent		land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625601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Deforestation</a:t>
            </a:r>
            <a:r>
              <a:rPr lang="en-US" sz="1400" dirty="0"/>
              <a:t> is the __________destruction of ________ in order to make the ______ available for other _________.</a:t>
            </a:r>
          </a:p>
          <a:p>
            <a:endParaRPr lang="en-US" sz="1400" dirty="0"/>
          </a:p>
          <a:p>
            <a:r>
              <a:rPr lang="en-US" sz="1400" dirty="0"/>
              <a:t>Uses		forests		permanent		land</a:t>
            </a:r>
          </a:p>
        </p:txBody>
      </p:sp>
    </p:spTree>
    <p:extLst>
      <p:ext uri="{BB962C8B-B14F-4D97-AF65-F5344CB8AC3E}">
        <p14:creationId xmlns:p14="http://schemas.microsoft.com/office/powerpoint/2010/main" val="76057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commercial timber extr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0" y="0"/>
            <a:ext cx="3074531" cy="204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hydroelectric p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1"/>
            <a:ext cx="3284295" cy="204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mi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8" y="4505966"/>
            <a:ext cx="3245092" cy="21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agricultu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8" r="15767" b="-4"/>
          <a:stretch/>
        </p:blipFill>
        <p:spPr bwMode="auto">
          <a:xfrm>
            <a:off x="192438" y="2170748"/>
            <a:ext cx="2270068" cy="22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settlement in rainforest aeri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6350"/>
            <a:ext cx="4891095" cy="32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31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56007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Challenge 2 – Describe the causes of deforestation.</a:t>
            </a:r>
          </a:p>
          <a:p>
            <a:endParaRPr lang="en-US" sz="1600" dirty="0"/>
          </a:p>
          <a:p>
            <a:r>
              <a:rPr lang="en-US" sz="2400" dirty="0"/>
              <a:t>Either label the 6 images, or cut and match them to each of the following causes:</a:t>
            </a:r>
          </a:p>
          <a:p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Commercial timber extraction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Agriculture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Mining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Transport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Settlement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HEP</a:t>
            </a:r>
          </a:p>
          <a:p>
            <a:pPr marL="214313" indent="-214313">
              <a:buFont typeface="Arial" charset="0"/>
              <a:buChar char="•"/>
            </a:pPr>
            <a:endParaRPr lang="en-US" sz="2400" dirty="0"/>
          </a:p>
          <a:p>
            <a:r>
              <a:rPr lang="en-US" sz="2400" b="1" dirty="0"/>
              <a:t>Extra Challenge – </a:t>
            </a:r>
            <a:r>
              <a:rPr lang="en-US" sz="2400" dirty="0"/>
              <a:t>Describe what each of the causes actually mean using figure 7.12 on page 191</a:t>
            </a:r>
          </a:p>
        </p:txBody>
      </p:sp>
      <p:sp>
        <p:nvSpPr>
          <p:cNvPr id="5" name="Rectangle 4"/>
          <p:cNvSpPr/>
          <p:nvPr/>
        </p:nvSpPr>
        <p:spPr>
          <a:xfrm>
            <a:off x="5600700" y="456054"/>
            <a:ext cx="3389663" cy="37856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Super challenge – Name at least 3 places in the world that are experiencing rapid deforestation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Then, watch the video below to see if you can find any other causes. Explain why these causes are increasing in prevalence. Link to global changes in levels of development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9680" r="24013" b="9680"/>
          <a:stretch/>
        </p:blipFill>
        <p:spPr>
          <a:xfrm>
            <a:off x="6300192" y="4509120"/>
            <a:ext cx="2160240" cy="209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2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621</Words>
  <Application>Microsoft Macintosh PowerPoint</Application>
  <PresentationFormat>On-screen Show (4:3)</PresentationFormat>
  <Paragraphs>74</Paragraphs>
  <Slides>12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Sullivan</dc:creator>
  <cp:lastModifiedBy>Michael Sullivan</cp:lastModifiedBy>
  <cp:revision>24</cp:revision>
  <cp:lastPrinted>2018-12-02T05:32:36Z</cp:lastPrinted>
  <dcterms:created xsi:type="dcterms:W3CDTF">2018-11-28T12:00:51Z</dcterms:created>
  <dcterms:modified xsi:type="dcterms:W3CDTF">2022-05-10T17:06:28Z</dcterms:modified>
</cp:coreProperties>
</file>