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5" r:id="rId2"/>
    <p:sldId id="281" r:id="rId3"/>
    <p:sldId id="288" r:id="rId4"/>
    <p:sldId id="308" r:id="rId5"/>
    <p:sldId id="303" r:id="rId6"/>
    <p:sldId id="309" r:id="rId7"/>
    <p:sldId id="289" r:id="rId8"/>
    <p:sldId id="310" r:id="rId9"/>
    <p:sldId id="322" r:id="rId10"/>
    <p:sldId id="311" r:id="rId11"/>
    <p:sldId id="312" r:id="rId12"/>
    <p:sldId id="314" r:id="rId13"/>
    <p:sldId id="321" r:id="rId14"/>
    <p:sldId id="317" r:id="rId15"/>
    <p:sldId id="318" r:id="rId16"/>
    <p:sldId id="319" r:id="rId17"/>
    <p:sldId id="315" r:id="rId18"/>
    <p:sldId id="323" r:id="rId19"/>
    <p:sldId id="320" r:id="rId20"/>
    <p:sldId id="316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4479"/>
  </p:normalViewPr>
  <p:slideViewPr>
    <p:cSldViewPr>
      <p:cViewPr>
        <p:scale>
          <a:sx n="90" d="100"/>
          <a:sy n="90" d="100"/>
        </p:scale>
        <p:origin x="488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charset="0"/>
              </a:defRPr>
            </a:lvl1pPr>
          </a:lstStyle>
          <a:p>
            <a:pPr>
              <a:defRPr/>
            </a:pPr>
            <a:fld id="{334ED0ED-FDDB-4391-8C8A-E6D2FAFF4918}" type="datetime1">
              <a:rPr lang="en-US"/>
              <a:pPr>
                <a:defRPr/>
              </a:pPr>
              <a:t>1/4/20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charset="0"/>
              </a:defRPr>
            </a:lvl1pPr>
          </a:lstStyle>
          <a:p>
            <a:pPr>
              <a:defRPr/>
            </a:pPr>
            <a:fld id="{A7734F3D-2605-4D63-B413-F5F50BCD0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84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734F3D-2605-4D63-B413-F5F50BCD001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53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734F3D-2605-4D63-B413-F5F50BCD001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16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734F3D-2605-4D63-B413-F5F50BCD001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07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BD387-8D45-40D8-B42B-7A2C5D7E4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74A2C-8AD7-4DC8-8D84-3CD375024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9C4B7-8698-4F91-8DFD-77C6A3B60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1D593-43C7-4EED-899B-62E13842C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35D34-942D-4657-AFFF-9207FEB78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B4E04-71CC-4185-A3AD-461EF51C4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EF3E2-7CEA-468C-B058-04EFF426E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D8F4B-8765-48D6-B2CC-9249FFDE8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2C5E9-EACC-4A76-ABFF-A7093EF90B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C22DE-EEE2-4EC8-8AE5-9343B28138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C99B3-8F1C-4CB6-B44A-5172DA6E3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B5756AC-0FDA-48A8-84C0-79463F07C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-l28KQ8dJDM" TargetMode="External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hyperlink" Target="https://www.bbc.co.uk/news/in-pictures-50971879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2TcbIgmQxDA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instagram.com/p/B66EdfBJDfp/" TargetMode="External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global-development/2019/nov/19/global-heating-supercharging-indian-ocean-dipole-climate-system" TargetMode="External"/><Relationship Id="rId4" Type="http://schemas.openxmlformats.org/officeDocument/2006/relationships/hyperlink" Target="https://www.youtube.com/watch?v=J6hOVatamYs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HgWXPm7Bz4" TargetMode="External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yNdWtNlJEzw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hyperlink" Target="https://www.bbc.co.uk/news/world-australia-50951043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US" sz="4000" b="1" dirty="0" err="1" smtClean="0"/>
              <a:t>Who?What?Why?Where?When</a:t>
            </a:r>
            <a:r>
              <a:rPr lang="en-US" sz="4000" b="1" dirty="0" smtClean="0"/>
              <a:t>?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GB" b="1" dirty="0" smtClean="0">
                <a:hlinkClick r:id="rId2"/>
              </a:rPr>
              <a:t>And then to make matters worse!!</a:t>
            </a:r>
            <a:endParaRPr lang="en-GB" b="1" dirty="0" smtClean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0" t="16542" r="24146" b="16637"/>
          <a:stretch/>
        </p:blipFill>
        <p:spPr>
          <a:xfrm>
            <a:off x="1230458" y="1628800"/>
            <a:ext cx="6768752" cy="4901510"/>
          </a:xfrm>
        </p:spPr>
      </p:pic>
    </p:spTree>
    <p:extLst>
      <p:ext uri="{BB962C8B-B14F-4D97-AF65-F5344CB8AC3E}">
        <p14:creationId xmlns:p14="http://schemas.microsoft.com/office/powerpoint/2010/main" val="96936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GB" b="1" dirty="0" smtClean="0">
                <a:hlinkClick r:id="rId2"/>
              </a:rPr>
              <a:t>What are the impacts?</a:t>
            </a:r>
            <a:endParaRPr lang="en-GB" b="1" dirty="0" smtClean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3621"/>
            <a:ext cx="2654081" cy="241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 woman wearing a mask saying Australia is on Fire at a climate p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804" y="1540055"/>
            <a:ext cx="3892830" cy="218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ydney Opera House and skyline obscured by the smok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75" y="3963904"/>
            <a:ext cx="4356418" cy="245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e remains of burnt out building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324" y="3963904"/>
            <a:ext cx="3654310" cy="235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19414" y="6414389"/>
            <a:ext cx="571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7"/>
              </a:rPr>
              <a:t>https://www.bbc.co.uk/news/in-pictures-50971879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05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GB" sz="4000" b="1" dirty="0" smtClean="0"/>
              <a:t>What are the effects on ecosystems</a:t>
            </a:r>
            <a:r>
              <a:rPr lang="en-GB" sz="4000" b="1" dirty="0" smtClean="0"/>
              <a:t>?</a:t>
            </a:r>
            <a:endParaRPr lang="en-GB" sz="4000" b="1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2" t="51544" r="18180" b="13455"/>
          <a:stretch/>
        </p:blipFill>
        <p:spPr>
          <a:xfrm>
            <a:off x="209029" y="2132856"/>
            <a:ext cx="8520605" cy="3604871"/>
          </a:xfrm>
        </p:spPr>
      </p:pic>
      <p:sp>
        <p:nvSpPr>
          <p:cNvPr id="6" name="TextBox 5"/>
          <p:cNvSpPr txBox="1"/>
          <p:nvPr/>
        </p:nvSpPr>
        <p:spPr>
          <a:xfrm>
            <a:off x="1331640" y="6079344"/>
            <a:ext cx="6480720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GCSE Challenge -  </a:t>
            </a:r>
            <a:r>
              <a:rPr lang="en-US" dirty="0"/>
              <a:t>W</a:t>
            </a:r>
            <a:r>
              <a:rPr lang="en-US" dirty="0" smtClean="0"/>
              <a:t>hat are the impacts on ecosystems?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06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GB" b="1" dirty="0" smtClean="0"/>
              <a:t>Why is it so bad this year</a:t>
            </a:r>
            <a:r>
              <a:rPr lang="en-GB" b="1" dirty="0" smtClean="0"/>
              <a:t>?</a:t>
            </a:r>
            <a:endParaRPr lang="en-GB" b="1" dirty="0" smtClean="0"/>
          </a:p>
        </p:txBody>
      </p:sp>
      <p:pic>
        <p:nvPicPr>
          <p:cNvPr id="3" name="Content Placeholder 2">
            <a:hlinkClick r:id="rId2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2" r="8237" b="13455"/>
          <a:stretch/>
        </p:blipFill>
        <p:spPr>
          <a:xfrm>
            <a:off x="299620" y="1916832"/>
            <a:ext cx="8457406" cy="4032447"/>
          </a:xfrm>
        </p:spPr>
      </p:pic>
    </p:spTree>
    <p:extLst>
      <p:ext uri="{BB962C8B-B14F-4D97-AF65-F5344CB8AC3E}">
        <p14:creationId xmlns:p14="http://schemas.microsoft.com/office/powerpoint/2010/main" val="173452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GB" sz="4200" b="1" dirty="0" smtClean="0"/>
              <a:t>What does this graph show us</a:t>
            </a:r>
            <a:r>
              <a:rPr lang="en-GB" sz="4200" b="1" dirty="0" smtClean="0"/>
              <a:t>?</a:t>
            </a:r>
            <a:endParaRPr lang="en-GB" sz="4200" b="1" dirty="0" smtClean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5" t="26622" r="24146" b="22999"/>
          <a:stretch/>
        </p:blipFill>
        <p:spPr>
          <a:xfrm>
            <a:off x="934977" y="1844824"/>
            <a:ext cx="7359714" cy="4088504"/>
          </a:xfrm>
        </p:spPr>
      </p:pic>
    </p:spTree>
    <p:extLst>
      <p:ext uri="{BB962C8B-B14F-4D97-AF65-F5344CB8AC3E}">
        <p14:creationId xmlns:p14="http://schemas.microsoft.com/office/powerpoint/2010/main" val="143269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GB" sz="4200" b="1" dirty="0" smtClean="0"/>
              <a:t>What does this graph show us</a:t>
            </a:r>
            <a:r>
              <a:rPr lang="en-GB" sz="4200" b="1" dirty="0" smtClean="0"/>
              <a:t>?</a:t>
            </a:r>
            <a:endParaRPr lang="en-GB" sz="4200" b="1" dirty="0" smtClean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5" t="21494" r="24146" b="11606"/>
          <a:stretch/>
        </p:blipFill>
        <p:spPr>
          <a:xfrm>
            <a:off x="1277325" y="1628800"/>
            <a:ext cx="6675018" cy="4924171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24801" r="19288" b="9680"/>
          <a:stretch/>
        </p:blipFill>
        <p:spPr>
          <a:xfrm>
            <a:off x="654698" y="1628800"/>
            <a:ext cx="8050148" cy="51049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24800" r="32675" b="12201"/>
          <a:stretch/>
        </p:blipFill>
        <p:spPr>
          <a:xfrm>
            <a:off x="1368360" y="423547"/>
            <a:ext cx="6622824" cy="613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0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GB" b="1" dirty="0" smtClean="0"/>
              <a:t>Extra Challenge- Is it natural?</a:t>
            </a:r>
            <a:endParaRPr lang="en-GB" b="1" dirty="0" smtClean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3" t="18133" r="33095" b="24591"/>
          <a:stretch/>
        </p:blipFill>
        <p:spPr>
          <a:xfrm>
            <a:off x="251520" y="1772816"/>
            <a:ext cx="4637686" cy="4512345"/>
          </a:xfrm>
        </p:spPr>
      </p:pic>
      <p:sp>
        <p:nvSpPr>
          <p:cNvPr id="5" name="Rectangle 4"/>
          <p:cNvSpPr/>
          <p:nvPr/>
        </p:nvSpPr>
        <p:spPr>
          <a:xfrm>
            <a:off x="5200788" y="2251558"/>
            <a:ext cx="3499218" cy="18002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https://www.theguardian.com/global-development/2019/nov/19/global-heating-supercharging-indian-ocean-dipole-climate-system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94331" y="4900729"/>
            <a:ext cx="37880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https://www.youtube.com/watch?v=J6hOVatamYs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6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GB" b="1" dirty="0" smtClean="0"/>
              <a:t>How can this hazard be managed?</a:t>
            </a:r>
            <a:endParaRPr lang="en-GB" b="1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5" t="51543" r="46022" b="11864"/>
          <a:stretch/>
        </p:blipFill>
        <p:spPr>
          <a:xfrm>
            <a:off x="323527" y="1700808"/>
            <a:ext cx="4909067" cy="4032448"/>
          </a:xfrm>
          <a:solidFill>
            <a:schemeClr val="bg1">
              <a:alpha val="70000"/>
            </a:schemeClr>
          </a:solidFill>
        </p:spPr>
      </p:pic>
      <p:sp>
        <p:nvSpPr>
          <p:cNvPr id="4" name="Rectangle 3"/>
          <p:cNvSpPr/>
          <p:nvPr/>
        </p:nvSpPr>
        <p:spPr>
          <a:xfrm>
            <a:off x="1835696" y="6309320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https://www.youtube.com/watch?v=IHgWXPm7Bz4</a:t>
            </a:r>
            <a:endParaRPr lang="en-US" dirty="0"/>
          </a:p>
        </p:txBody>
      </p:sp>
      <p:pic>
        <p:nvPicPr>
          <p:cNvPr id="5122" name="Picture 2" descr="mage result for how to manage bushfi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315" y="278110"/>
            <a:ext cx="4649685" cy="657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61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GB" b="1" dirty="0" smtClean="0"/>
              <a:t>How can we help?</a:t>
            </a:r>
            <a:endParaRPr lang="en-GB" b="1" dirty="0" smtClean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4" r="8237" b="21409"/>
          <a:stretch/>
        </p:blipFill>
        <p:spPr>
          <a:xfrm>
            <a:off x="418327" y="1772816"/>
            <a:ext cx="8311307" cy="333234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8" t="39920" r="24800" b="17241"/>
          <a:stretch/>
        </p:blipFill>
        <p:spPr>
          <a:xfrm>
            <a:off x="755576" y="1463603"/>
            <a:ext cx="7632848" cy="508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7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GB" b="1" dirty="0" smtClean="0"/>
              <a:t>Annotate Australia </a:t>
            </a:r>
            <a:endParaRPr lang="en-GB" b="1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solidFill>
            <a:schemeClr val="bg1">
              <a:alpha val="7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Your task </a:t>
            </a:r>
            <a:r>
              <a:rPr lang="en-US" sz="2400" dirty="0" smtClean="0"/>
              <a:t>is to </a:t>
            </a:r>
            <a:r>
              <a:rPr lang="en-US" sz="2400" dirty="0"/>
              <a:t>create an annotated bushfire map of Australia that provides a viewer with ideas of what, where, when and </a:t>
            </a:r>
            <a:r>
              <a:rPr lang="en-US" sz="2400" dirty="0" smtClean="0"/>
              <a:t>how bushfires </a:t>
            </a:r>
            <a:r>
              <a:rPr lang="en-US" sz="2400" dirty="0"/>
              <a:t>exist, their </a:t>
            </a:r>
            <a:r>
              <a:rPr lang="en-US" sz="2400" dirty="0" smtClean="0"/>
              <a:t>impacts and how they can be managed.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Things to include are:</a:t>
            </a:r>
          </a:p>
          <a:p>
            <a:r>
              <a:rPr lang="en-US" sz="2000" dirty="0" smtClean="0"/>
              <a:t>What is a bushfire? How are they caused?</a:t>
            </a:r>
          </a:p>
          <a:p>
            <a:r>
              <a:rPr lang="en-US" sz="2000" dirty="0" smtClean="0"/>
              <a:t>Where are the bushfires happening in 2019?</a:t>
            </a:r>
          </a:p>
          <a:p>
            <a:r>
              <a:rPr lang="en-US" sz="2000" dirty="0" smtClean="0"/>
              <a:t>What have the impacts been on people and the environment?</a:t>
            </a:r>
          </a:p>
          <a:p>
            <a:r>
              <a:rPr lang="en-US" sz="2000" dirty="0" smtClean="0"/>
              <a:t>Why do people believe that 2019’s fires are so bad?</a:t>
            </a:r>
          </a:p>
          <a:p>
            <a:r>
              <a:rPr lang="en-US" sz="2000" dirty="0" smtClean="0"/>
              <a:t>How are the fires being managed?</a:t>
            </a:r>
          </a:p>
          <a:p>
            <a:endParaRPr lang="en-US" sz="20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1619672" y="6211669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https://www.youtube.com/watch?v=yNdWtNlJEzw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9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5" name="Title 13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GB" b="1" dirty="0" smtClean="0"/>
              <a:t>Learning Outcomes 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solidFill>
            <a:schemeClr val="bg1">
              <a:alpha val="70000"/>
            </a:schemeClr>
          </a:solidFill>
        </p:spPr>
        <p:txBody>
          <a:bodyPr/>
          <a:lstStyle/>
          <a:p>
            <a:pPr>
              <a:buNone/>
            </a:pPr>
            <a:r>
              <a:rPr lang="en-GB" b="1" dirty="0" smtClean="0"/>
              <a:t>By the end of this lesson you….</a:t>
            </a:r>
          </a:p>
          <a:p>
            <a:r>
              <a:rPr lang="en-GB" sz="2800" dirty="0" smtClean="0"/>
              <a:t>Will </a:t>
            </a:r>
            <a:r>
              <a:rPr lang="en-GB" sz="2800" dirty="0" smtClean="0"/>
              <a:t>know how bushfires affects people and the environment.</a:t>
            </a:r>
            <a:endParaRPr lang="en-GB" sz="2800" dirty="0" smtClean="0"/>
          </a:p>
          <a:p>
            <a:r>
              <a:rPr lang="en-GB" sz="2800" dirty="0" smtClean="0"/>
              <a:t>Should know the </a:t>
            </a:r>
            <a:r>
              <a:rPr lang="en-GB" sz="2800" dirty="0" smtClean="0"/>
              <a:t>causes of bushfires</a:t>
            </a:r>
            <a:endParaRPr lang="en-GB" sz="2800" dirty="0" smtClean="0"/>
          </a:p>
          <a:p>
            <a:r>
              <a:rPr lang="en-GB" sz="2800" dirty="0" smtClean="0"/>
              <a:t>Could examine whether climate change has made the hazard worse.</a:t>
            </a:r>
            <a:endParaRPr lang="en-GB" sz="2800" dirty="0" smtClean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b="1" dirty="0" smtClean="0"/>
              <a:t>Your learning will be assessed </a:t>
            </a:r>
            <a:r>
              <a:rPr lang="en-GB" b="1" dirty="0" smtClean="0"/>
              <a:t>by</a:t>
            </a:r>
            <a:r>
              <a:rPr lang="is-IS" b="1" dirty="0" smtClean="0"/>
              <a:t>…</a:t>
            </a:r>
          </a:p>
          <a:p>
            <a:r>
              <a:rPr lang="is-IS" sz="2800" dirty="0" smtClean="0"/>
              <a:t>Your annotated Australia map.</a:t>
            </a:r>
            <a:endParaRPr lang="en-GB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23528" y="6308725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https://www.bbc.co.uk/news/world-australia-50951043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10940" r="12201" b="13460"/>
          <a:stretch/>
        </p:blipFill>
        <p:spPr>
          <a:xfrm>
            <a:off x="1043608" y="908720"/>
            <a:ext cx="6912768" cy="493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2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GB" b="1" dirty="0" smtClean="0"/>
              <a:t>Where in the World?</a:t>
            </a:r>
            <a:endParaRPr lang="en-GB" b="1" dirty="0" smtClean="0"/>
          </a:p>
        </p:txBody>
      </p:sp>
      <p:pic>
        <p:nvPicPr>
          <p:cNvPr id="1026" name="Picture 2" descr="raphic: possible spread of fires in NSW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7" y="1628800"/>
            <a:ext cx="40157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e result for clocc geograp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20888"/>
            <a:ext cx="4122499" cy="314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GB" b="1" dirty="0" smtClean="0"/>
              <a:t>Now for some perspective!</a:t>
            </a:r>
            <a:endParaRPr lang="en-GB" b="1" dirty="0" smtClean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7" t="17501" r="28405" b="15677"/>
          <a:stretch/>
        </p:blipFill>
        <p:spPr>
          <a:xfrm>
            <a:off x="438742" y="1844824"/>
            <a:ext cx="5282952" cy="4266999"/>
          </a:xfrm>
        </p:spPr>
      </p:pic>
      <p:pic>
        <p:nvPicPr>
          <p:cNvPr id="2052" name="Picture 4" descr="o photo description availabl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56792"/>
            <a:ext cx="3006080" cy="254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 photo description availabl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067" y="4238589"/>
            <a:ext cx="2989157" cy="234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1" t="22281" r="23998" b="22281"/>
          <a:stretch/>
        </p:blipFill>
        <p:spPr>
          <a:xfrm>
            <a:off x="326198" y="1529953"/>
            <a:ext cx="8568018" cy="50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4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US" b="1" dirty="0" smtClean="0"/>
              <a:t>A little easier to see?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7240" r="12200" b="8420"/>
          <a:stretch/>
        </p:blipFill>
        <p:spPr>
          <a:xfrm>
            <a:off x="441481" y="1556792"/>
            <a:ext cx="8034773" cy="464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4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GB" b="1" dirty="0" smtClean="0"/>
              <a:t>What are bushfires?</a:t>
            </a:r>
            <a:endParaRPr lang="en-GB" b="1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US" dirty="0"/>
              <a:t>A bushfire is an unplanned fire in an area of natural vegetation. During a bushfire three elements are involved: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7" t="28580" r="18501" b="50158"/>
          <a:stretch/>
        </p:blipFill>
        <p:spPr>
          <a:xfrm>
            <a:off x="4771289" y="2132856"/>
            <a:ext cx="3792422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1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GB" b="1" dirty="0" smtClean="0"/>
              <a:t>What </a:t>
            </a:r>
            <a:r>
              <a:rPr lang="en-GB" b="1" dirty="0" smtClean="0"/>
              <a:t>causes bushfires?</a:t>
            </a:r>
            <a:endParaRPr lang="en-GB" b="1" dirty="0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US" sz="2400" dirty="0"/>
              <a:t>Bushfires are common throughout Australia. They're made more likely when the weather is very hot and dry. The higher the temperature the more likely it is that a fire will start or continue to burn.</a:t>
            </a:r>
          </a:p>
          <a:p>
            <a:r>
              <a:rPr lang="en-US" sz="2400" dirty="0"/>
              <a:t>They can start from human activity - either accidently or deliberately - or can start by natural causes like lightning. Bushfires often pass in just a few minutes but can </a:t>
            </a:r>
            <a:r>
              <a:rPr lang="en-US" sz="2400" dirty="0" err="1"/>
              <a:t>smoulder</a:t>
            </a:r>
            <a:r>
              <a:rPr lang="en-US" sz="2400" dirty="0"/>
              <a:t> for days.</a:t>
            </a:r>
          </a:p>
          <a:p>
            <a:r>
              <a:rPr lang="en-US" sz="2400" dirty="0"/>
              <a:t>High winds are a real threat as they can fan the flames and spread the blaze.</a:t>
            </a:r>
          </a:p>
          <a:p>
            <a:pPr>
              <a:buFontTx/>
              <a:buNone/>
            </a:pPr>
            <a:endParaRPr lang="en-GB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GB" b="1" dirty="0" smtClean="0"/>
              <a:t>What </a:t>
            </a:r>
            <a:r>
              <a:rPr lang="en-GB" b="1" dirty="0" smtClean="0"/>
              <a:t>causes bushfires?</a:t>
            </a:r>
            <a:endParaRPr lang="en-GB" b="1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4" t="32452" r="16190" b="27773"/>
          <a:stretch/>
        </p:blipFill>
        <p:spPr>
          <a:xfrm>
            <a:off x="500034" y="2060848"/>
            <a:ext cx="8087939" cy="3744416"/>
          </a:xfrm>
          <a:solidFill>
            <a:schemeClr val="bg1">
              <a:alpha val="7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000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6" t="33620" r="36782" b="35173"/>
          <a:stretch/>
        </p:blipFill>
        <p:spPr>
          <a:xfrm>
            <a:off x="2968314" y="4510464"/>
            <a:ext cx="3661990" cy="23385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1" t="17240" r="34702" b="16793"/>
          <a:stretch/>
        </p:blipFill>
        <p:spPr>
          <a:xfrm>
            <a:off x="2959757" y="0"/>
            <a:ext cx="3628467" cy="4510464"/>
          </a:xfrm>
          <a:prstGeom prst="rect">
            <a:avLst/>
          </a:prstGeom>
        </p:spPr>
      </p:pic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GB" b="1" dirty="0" smtClean="0"/>
              <a:t>How common are they?</a:t>
            </a:r>
            <a:endParaRPr lang="en-GB" b="1" dirty="0" smtClean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2" t="14951" r="10225" b="23000"/>
          <a:stretch/>
        </p:blipFill>
        <p:spPr>
          <a:xfrm>
            <a:off x="1014434" y="1859822"/>
            <a:ext cx="7200800" cy="4191510"/>
          </a:xfrm>
        </p:spPr>
      </p:pic>
    </p:spTree>
    <p:extLst>
      <p:ext uri="{BB962C8B-B14F-4D97-AF65-F5344CB8AC3E}">
        <p14:creationId xmlns:p14="http://schemas.microsoft.com/office/powerpoint/2010/main" val="115696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3.6|20.1|19.8|19.7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2629</TotalTime>
  <Words>376</Words>
  <Application>Microsoft Macintosh PowerPoint</Application>
  <PresentationFormat>On-screen Show (4:3)</PresentationFormat>
  <Paragraphs>48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Calibri</vt:lpstr>
      <vt:lpstr>Comic Sans MS</vt:lpstr>
      <vt:lpstr>ＭＳ Ｐゴシック</vt:lpstr>
      <vt:lpstr>Arial</vt:lpstr>
      <vt:lpstr>Default Design</vt:lpstr>
      <vt:lpstr>Who?What?Why?Where?When?</vt:lpstr>
      <vt:lpstr>Learning Outcomes </vt:lpstr>
      <vt:lpstr>Where in the World?</vt:lpstr>
      <vt:lpstr>Now for some perspective!</vt:lpstr>
      <vt:lpstr>A little easier to see?</vt:lpstr>
      <vt:lpstr>What are bushfires?</vt:lpstr>
      <vt:lpstr>What causes bushfires?</vt:lpstr>
      <vt:lpstr>What causes bushfires?</vt:lpstr>
      <vt:lpstr>How common are they?</vt:lpstr>
      <vt:lpstr>And then to make matters worse!!</vt:lpstr>
      <vt:lpstr>What are the impacts?</vt:lpstr>
      <vt:lpstr>What are the effects on ecosystems?</vt:lpstr>
      <vt:lpstr>Why is it so bad this year?</vt:lpstr>
      <vt:lpstr>What does this graph show us?</vt:lpstr>
      <vt:lpstr>What does this graph show us?</vt:lpstr>
      <vt:lpstr>Extra Challenge- Is it natural?</vt:lpstr>
      <vt:lpstr>How can this hazard be managed?</vt:lpstr>
      <vt:lpstr>How can we help?</vt:lpstr>
      <vt:lpstr>Annotate Australia 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Elizabeth Smith</dc:creator>
  <cp:lastModifiedBy>David Ledger</cp:lastModifiedBy>
  <cp:revision>77</cp:revision>
  <dcterms:created xsi:type="dcterms:W3CDTF">2011-09-11T20:33:39Z</dcterms:created>
  <dcterms:modified xsi:type="dcterms:W3CDTF">2020-01-05T16:58:23Z</dcterms:modified>
</cp:coreProperties>
</file>