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</p:sldIdLst>
  <p:sldSz cx="6858000" cy="9144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96" d="100"/>
          <a:sy n="96" d="100"/>
        </p:scale>
        <p:origin x="2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477D-A499-9B48-8246-F9AFFCE08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7C379-5974-4341-BDCE-BECF598DD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7BE14-E5E8-6140-A4BA-9DA16944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D330-605F-7648-BE06-D9FAC062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D9161-9838-A949-8186-6AA30835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5451-F9A4-C84B-BF08-324F460E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078C7-5290-904A-A073-78FBC125A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738E6-CE58-5442-91E2-B2C5314A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98C9D-C7CF-4841-8149-F992678A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B1EF0-B07F-6B47-ABC6-DF5C1156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74758-6631-7040-98F6-103369737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7CA8F-0E8C-BB4D-8087-F4AABCF5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34FF6-CD56-3D40-98E2-CFE95C37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3C395-A5A4-174A-9829-41F441B4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4F10B-1324-0941-B659-DB5335A7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B0B6-CD87-6749-842C-E709EB0B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FAE3-20E2-A740-B423-919A564C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3317D-0B4F-0D4B-ADDB-C6428300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775C8-0676-3448-92D0-43080F20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E3F30-C322-1446-9897-551011CF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84F8-3D33-DB42-B0ED-AB9BDFDE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7673B-F182-7F44-BD92-ECA4765B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9117D-EE42-CF4E-8D11-8DBAD6C4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806A-BBEC-2042-93CA-ED7A8220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0B35-2D63-054B-A068-65771B31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7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3768-0C26-0A49-9BBB-200F0CB4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3A8E-346D-EA43-BC1A-589A562C9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21096-AE3B-994E-9A18-3EAC74ED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FB9FA-8BC9-3141-8F8A-5F6D2E2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CD6EC-24EF-3841-A189-4BAEE7FF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C2B1F-962B-7F46-A2FE-CFA59DDF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6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E6D6-3206-AE4A-9E7F-91E5D13D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F78DC-EBED-594D-871F-8067D24A3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1E493-2A86-594B-BD4C-CF196DB4E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E380C-4EC1-4540-9EF0-D51AC2BF3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28C71-8C03-2B41-8F47-D5BA2D4E3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0F3C5-1D2A-B54B-94B5-48F15A6F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F84FA-61FC-E049-B26E-712A540E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BC65A-5D16-F043-B928-30E81384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B8B8-F590-A244-92D6-0B16F6B8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64CED-47A3-5147-9606-43792688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4F45E-C32A-2C43-8517-18CBCDB6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0D23F-764B-7E45-B54A-7C6E7FCC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8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F4982-A458-F74F-ADC2-35D95B4F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901A5-48C8-AA4D-9674-C3600C4F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437C-87FD-9241-881E-ACB8FB1D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50F5-0065-6944-969F-CD46BF28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AA54-EAD1-FB43-A242-B55DC2AF2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D9FC0-A3BC-5140-8B3E-A5B52FDF2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9F436-D22D-D24F-AC5A-202B4E73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663C0-731E-D34E-99E9-567E8780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1D6C8-27B4-024A-8460-E4802DFD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178E-7626-8D48-8154-9E567278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2BB7F-C46F-8044-A0A2-2412C78DE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E0116-4A8F-ED45-B640-7AA3EEC51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39DA3-7E6B-7243-8627-D9B6B39A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4A0B2-9145-254C-BBF4-7D3B21600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B0CA-FE6A-2642-8B9B-1F3EB5C9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FA0DF-E1F0-0F48-A11E-ABE4EA7E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75E01-7192-3249-A443-557210E4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5AC0F-862C-B940-8890-56FDF8B5C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3B242-FBCC-C345-8AE2-7C82F14FA54E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97B7A-45BA-E64D-8CE0-EC3D94E80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76D2F-886B-A74B-89C6-09D13DC14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0353-2E9D-CF46-B9FC-589B82EB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6512"/>
            <a:ext cx="6172200" cy="792088"/>
          </a:xfrm>
        </p:spPr>
        <p:txBody>
          <a:bodyPr>
            <a:noAutofit/>
          </a:bodyPr>
          <a:lstStyle/>
          <a:p>
            <a:pPr algn="l"/>
            <a:r>
              <a:rPr lang="en-GB" sz="1600" dirty="0"/>
              <a:t>Bronze – planning sheet:</a:t>
            </a:r>
            <a:r>
              <a:rPr lang="en-GB" sz="1600" dirty="0">
                <a:ea typeface="+mj-lt"/>
                <a:cs typeface="+mj-lt"/>
              </a:rPr>
              <a:t> </a:t>
            </a:r>
            <a:r>
              <a:rPr lang="en-GB" sz="1600" b="1" dirty="0">
                <a:ea typeface="+mj-lt"/>
                <a:cs typeface="+mj-lt"/>
              </a:rPr>
              <a:t>What were the key turning points in the story of power?</a:t>
            </a:r>
            <a:br>
              <a:rPr lang="en-US" sz="1600" dirty="0"/>
            </a:br>
            <a:endParaRPr lang="en-GB" sz="1600" dirty="0"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09" y="483639"/>
          <a:ext cx="6785992" cy="866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5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612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An important event from the early part of the story of power and protest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story was ________________________________.</a:t>
                      </a: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What happened was….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This made the power of the monarch weaker because…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 I have include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d some specific facts about a key event from 1066- 1660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Magna Carta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The Reformation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 Civil war &amp; death of King Charles I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I have used full sentences with full stops and capital letters.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 I have explained (said why) these facts prove that kings were becoming less powerful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943">
                <a:tc>
                  <a:txBody>
                    <a:bodyPr/>
                    <a:lstStyle/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Another important event from the fight for power story is ______________________________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What happened was….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This made the power of the king and parliament weaker because…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This made the people more powerful because…………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 I have include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d some specific facts about a key event from 1688 – 1900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The Enlightenment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Women win the vote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I have used full sentences with full stops and capital letters.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 I have explained (said why) these facts prove that kings and parliament were becoming less powerful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295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Conclusion: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The most important event in the story is ________________________________ </a:t>
                      </a: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This is because…</a:t>
                      </a: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 I have made a judgement (decision) about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the most important event we have studied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 I have supported my decision with facts.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2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183</Words>
  <Application>Microsoft Macintosh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Bronze – planning sheet: What were the key turning points in the story of power?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Bronze – planning sheet: What were the key turning points in the story of power? </dc:title>
  <dc:creator>Helen Morgan</dc:creator>
  <cp:lastModifiedBy>Helen Morgan</cp:lastModifiedBy>
  <cp:revision>1</cp:revision>
  <dcterms:created xsi:type="dcterms:W3CDTF">2019-12-04T22:15:32Z</dcterms:created>
  <dcterms:modified xsi:type="dcterms:W3CDTF">2019-12-04T22:17:57Z</dcterms:modified>
</cp:coreProperties>
</file>