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3" r:id="rId3"/>
    <p:sldId id="265" r:id="rId4"/>
    <p:sldId id="266" r:id="rId5"/>
    <p:sldId id="267" r:id="rId6"/>
    <p:sldId id="268" r:id="rId7"/>
    <p:sldId id="269" r:id="rId8"/>
    <p:sldId id="273" r:id="rId9"/>
    <p:sldId id="330" r:id="rId10"/>
    <p:sldId id="274" r:id="rId11"/>
    <p:sldId id="331" r:id="rId12"/>
    <p:sldId id="332" r:id="rId13"/>
    <p:sldId id="328" r:id="rId14"/>
    <p:sldId id="329" r:id="rId15"/>
    <p:sldId id="318" r:id="rId16"/>
    <p:sldId id="319" r:id="rId17"/>
    <p:sldId id="325" r:id="rId18"/>
    <p:sldId id="327" r:id="rId19"/>
    <p:sldId id="276" r:id="rId20"/>
    <p:sldId id="277" r:id="rId21"/>
    <p:sldId id="333" r:id="rId22"/>
    <p:sldId id="334" r:id="rId23"/>
    <p:sldId id="335"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56"/>
  </p:normalViewPr>
  <p:slideViewPr>
    <p:cSldViewPr snapToGrid="0" snapToObjects="1">
      <p:cViewPr varScale="1">
        <p:scale>
          <a:sx n="63" d="100"/>
          <a:sy n="63" d="100"/>
        </p:scale>
        <p:origin x="6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9.png"/><Relationship Id="rId4"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image" Target="../media/image29.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FEB04-4270-6446-9535-B6ECB440328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0E18D13-A5F4-D745-AC7D-AD1273CC64FC}">
      <dgm:prSet phldrT="[Text]"/>
      <dgm:spPr>
        <a:solidFill>
          <a:srgbClr val="FFFF00"/>
        </a:solidFill>
      </dgm:spPr>
      <dgm:t>
        <a:bodyPr/>
        <a:lstStyle/>
        <a:p>
          <a:r>
            <a:rPr lang="en-US"/>
            <a:t>Population pressures</a:t>
          </a:r>
        </a:p>
      </dgm:t>
    </dgm:pt>
    <dgm:pt modelId="{D369E602-4D47-2949-870D-EB546C556095}" type="parTrans" cxnId="{9D935A27-7A7B-7E4C-A138-D5A54E6ADA2E}">
      <dgm:prSet/>
      <dgm:spPr/>
      <dgm:t>
        <a:bodyPr/>
        <a:lstStyle/>
        <a:p>
          <a:endParaRPr lang="en-US"/>
        </a:p>
      </dgm:t>
    </dgm:pt>
    <dgm:pt modelId="{AE0A2216-21A8-F94E-9DC9-9A3084B74DE8}" type="sibTrans" cxnId="{9D935A27-7A7B-7E4C-A138-D5A54E6ADA2E}">
      <dgm:prSet/>
      <dgm:spPr/>
      <dgm:t>
        <a:bodyPr/>
        <a:lstStyle/>
        <a:p>
          <a:endParaRPr lang="en-US"/>
        </a:p>
      </dgm:t>
    </dgm:pt>
    <dgm:pt modelId="{3C5D35A4-1012-724A-A561-BCEA140C4383}">
      <dgm:prSet phldrT="[Text]"/>
      <dgm:spPr/>
      <dgm:t>
        <a:bodyPr/>
        <a:lstStyle/>
        <a:p>
          <a:r>
            <a:rPr lang="en-US" dirty="0"/>
            <a:t>Road building</a:t>
          </a:r>
        </a:p>
      </dgm:t>
    </dgm:pt>
    <dgm:pt modelId="{CCDC026F-0F28-7E45-BB8C-E0B477848559}" type="parTrans" cxnId="{71DC09C4-3310-F04B-99CF-DCD08BE8CBF3}">
      <dgm:prSet/>
      <dgm:spPr/>
      <dgm:t>
        <a:bodyPr/>
        <a:lstStyle/>
        <a:p>
          <a:endParaRPr lang="en-US"/>
        </a:p>
      </dgm:t>
    </dgm:pt>
    <dgm:pt modelId="{DFA18271-BF5F-5344-B724-8A583B2277A3}" type="sibTrans" cxnId="{71DC09C4-3310-F04B-99CF-DCD08BE8CBF3}">
      <dgm:prSet/>
      <dgm:spPr/>
      <dgm:t>
        <a:bodyPr/>
        <a:lstStyle/>
        <a:p>
          <a:endParaRPr lang="en-US"/>
        </a:p>
      </dgm:t>
    </dgm:pt>
    <dgm:pt modelId="{81DD74E7-6D06-4946-B21D-DB14DF22309F}">
      <dgm:prSet phldrT="[Text]"/>
      <dgm:spPr>
        <a:solidFill>
          <a:srgbClr val="FF0000"/>
        </a:solidFill>
      </dgm:spPr>
      <dgm:t>
        <a:bodyPr/>
        <a:lstStyle/>
        <a:p>
          <a:r>
            <a:rPr lang="en-US"/>
            <a:t>Mining</a:t>
          </a:r>
        </a:p>
      </dgm:t>
    </dgm:pt>
    <dgm:pt modelId="{F2D9DAC1-692F-614F-ACF8-0964DBCED53D}" type="parTrans" cxnId="{1DACA76A-86C5-D741-BD92-4A2B9978CA14}">
      <dgm:prSet/>
      <dgm:spPr/>
      <dgm:t>
        <a:bodyPr/>
        <a:lstStyle/>
        <a:p>
          <a:endParaRPr lang="en-US"/>
        </a:p>
      </dgm:t>
    </dgm:pt>
    <dgm:pt modelId="{7CB4FD09-57AD-F740-B042-BDC2B16EB46C}" type="sibTrans" cxnId="{1DACA76A-86C5-D741-BD92-4A2B9978CA14}">
      <dgm:prSet/>
      <dgm:spPr/>
      <dgm:t>
        <a:bodyPr/>
        <a:lstStyle/>
        <a:p>
          <a:endParaRPr lang="en-US"/>
        </a:p>
      </dgm:t>
    </dgm:pt>
    <dgm:pt modelId="{BACF94F8-9B56-4F48-AF5D-DF52FBB688AF}">
      <dgm:prSet phldrT="[Text]"/>
      <dgm:spPr>
        <a:solidFill>
          <a:srgbClr val="00B050"/>
        </a:solidFill>
      </dgm:spPr>
      <dgm:t>
        <a:bodyPr/>
        <a:lstStyle/>
        <a:p>
          <a:r>
            <a:rPr lang="en-US"/>
            <a:t>HEP</a:t>
          </a:r>
        </a:p>
      </dgm:t>
    </dgm:pt>
    <dgm:pt modelId="{1016C3D0-BE02-2740-85EF-BF25632FFF77}" type="parTrans" cxnId="{739557DE-89AC-B143-B192-53FEDFA242A9}">
      <dgm:prSet/>
      <dgm:spPr/>
      <dgm:t>
        <a:bodyPr/>
        <a:lstStyle/>
        <a:p>
          <a:endParaRPr lang="en-US"/>
        </a:p>
      </dgm:t>
    </dgm:pt>
    <dgm:pt modelId="{D5DD52F6-82F2-2B40-82D0-743EC1C50669}" type="sibTrans" cxnId="{739557DE-89AC-B143-B192-53FEDFA242A9}">
      <dgm:prSet/>
      <dgm:spPr/>
      <dgm:t>
        <a:bodyPr/>
        <a:lstStyle/>
        <a:p>
          <a:endParaRPr lang="en-US"/>
        </a:p>
      </dgm:t>
    </dgm:pt>
    <dgm:pt modelId="{8B810078-DD67-F749-8338-3B46C60A1D64}">
      <dgm:prSet phldrT="[Text]"/>
      <dgm:spPr>
        <a:solidFill>
          <a:srgbClr val="7030A0"/>
        </a:solidFill>
      </dgm:spPr>
      <dgm:t>
        <a:bodyPr/>
        <a:lstStyle/>
        <a:p>
          <a:r>
            <a:rPr lang="en-US"/>
            <a:t>Logging</a:t>
          </a:r>
        </a:p>
      </dgm:t>
    </dgm:pt>
    <dgm:pt modelId="{64638C98-FC37-5C46-9849-84DBEA7712A6}" type="parTrans" cxnId="{DE8C35B6-5B9A-4F48-AA8A-204F34E1B9FB}">
      <dgm:prSet/>
      <dgm:spPr/>
      <dgm:t>
        <a:bodyPr/>
        <a:lstStyle/>
        <a:p>
          <a:endParaRPr lang="en-US"/>
        </a:p>
      </dgm:t>
    </dgm:pt>
    <dgm:pt modelId="{042D692A-FA63-F342-B778-88AFD4EC68FD}" type="sibTrans" cxnId="{DE8C35B6-5B9A-4F48-AA8A-204F34E1B9FB}">
      <dgm:prSet/>
      <dgm:spPr/>
      <dgm:t>
        <a:bodyPr/>
        <a:lstStyle/>
        <a:p>
          <a:endParaRPr lang="en-US"/>
        </a:p>
      </dgm:t>
    </dgm:pt>
    <dgm:pt modelId="{0B7A9DDF-ECBD-534E-9F49-75DA7C04014C}" type="pres">
      <dgm:prSet presAssocID="{E3CFEB04-4270-6446-9535-B6ECB4403288}" presName="outerComposite" presStyleCnt="0">
        <dgm:presLayoutVars>
          <dgm:chMax val="5"/>
          <dgm:dir/>
          <dgm:resizeHandles val="exact"/>
        </dgm:presLayoutVars>
      </dgm:prSet>
      <dgm:spPr/>
    </dgm:pt>
    <dgm:pt modelId="{F7992745-1016-C749-ADAE-134D22AD95EB}" type="pres">
      <dgm:prSet presAssocID="{E3CFEB04-4270-6446-9535-B6ECB4403288}" presName="dummyMaxCanvas" presStyleCnt="0">
        <dgm:presLayoutVars/>
      </dgm:prSet>
      <dgm:spPr/>
    </dgm:pt>
    <dgm:pt modelId="{E0D72BA9-7FBE-4E44-9AF2-C5E2EDD5572E}" type="pres">
      <dgm:prSet presAssocID="{E3CFEB04-4270-6446-9535-B6ECB4403288}" presName="FiveNodes_1" presStyleLbl="node1" presStyleIdx="0" presStyleCnt="5">
        <dgm:presLayoutVars>
          <dgm:bulletEnabled val="1"/>
        </dgm:presLayoutVars>
      </dgm:prSet>
      <dgm:spPr/>
    </dgm:pt>
    <dgm:pt modelId="{D5ED7416-1616-6341-970C-3A85892C88DB}" type="pres">
      <dgm:prSet presAssocID="{E3CFEB04-4270-6446-9535-B6ECB4403288}" presName="FiveNodes_2" presStyleLbl="node1" presStyleIdx="1" presStyleCnt="5">
        <dgm:presLayoutVars>
          <dgm:bulletEnabled val="1"/>
        </dgm:presLayoutVars>
      </dgm:prSet>
      <dgm:spPr/>
    </dgm:pt>
    <dgm:pt modelId="{EA9CFA4E-F56E-B34F-8648-37FD341775C0}" type="pres">
      <dgm:prSet presAssocID="{E3CFEB04-4270-6446-9535-B6ECB4403288}" presName="FiveNodes_3" presStyleLbl="node1" presStyleIdx="2" presStyleCnt="5">
        <dgm:presLayoutVars>
          <dgm:bulletEnabled val="1"/>
        </dgm:presLayoutVars>
      </dgm:prSet>
      <dgm:spPr/>
    </dgm:pt>
    <dgm:pt modelId="{6EF1712D-137C-004C-A7D5-03C8E561A00D}" type="pres">
      <dgm:prSet presAssocID="{E3CFEB04-4270-6446-9535-B6ECB4403288}" presName="FiveNodes_4" presStyleLbl="node1" presStyleIdx="3" presStyleCnt="5">
        <dgm:presLayoutVars>
          <dgm:bulletEnabled val="1"/>
        </dgm:presLayoutVars>
      </dgm:prSet>
      <dgm:spPr/>
    </dgm:pt>
    <dgm:pt modelId="{6DF17372-D6FD-BD47-BB3A-964416DEAE0F}" type="pres">
      <dgm:prSet presAssocID="{E3CFEB04-4270-6446-9535-B6ECB4403288}" presName="FiveNodes_5" presStyleLbl="node1" presStyleIdx="4" presStyleCnt="5">
        <dgm:presLayoutVars>
          <dgm:bulletEnabled val="1"/>
        </dgm:presLayoutVars>
      </dgm:prSet>
      <dgm:spPr/>
    </dgm:pt>
    <dgm:pt modelId="{496A517D-7C19-9C41-BC54-31CF9862584B}" type="pres">
      <dgm:prSet presAssocID="{E3CFEB04-4270-6446-9535-B6ECB4403288}" presName="FiveConn_1-2" presStyleLbl="fgAccFollowNode1" presStyleIdx="0" presStyleCnt="4">
        <dgm:presLayoutVars>
          <dgm:bulletEnabled val="1"/>
        </dgm:presLayoutVars>
      </dgm:prSet>
      <dgm:spPr/>
    </dgm:pt>
    <dgm:pt modelId="{9BF310A0-1A9E-5848-B7C3-BFBB160FCD95}" type="pres">
      <dgm:prSet presAssocID="{E3CFEB04-4270-6446-9535-B6ECB4403288}" presName="FiveConn_2-3" presStyleLbl="fgAccFollowNode1" presStyleIdx="1" presStyleCnt="4">
        <dgm:presLayoutVars>
          <dgm:bulletEnabled val="1"/>
        </dgm:presLayoutVars>
      </dgm:prSet>
      <dgm:spPr/>
    </dgm:pt>
    <dgm:pt modelId="{CEE7227C-D791-034A-B00C-B94B0F650C83}" type="pres">
      <dgm:prSet presAssocID="{E3CFEB04-4270-6446-9535-B6ECB4403288}" presName="FiveConn_3-4" presStyleLbl="fgAccFollowNode1" presStyleIdx="2" presStyleCnt="4">
        <dgm:presLayoutVars>
          <dgm:bulletEnabled val="1"/>
        </dgm:presLayoutVars>
      </dgm:prSet>
      <dgm:spPr/>
    </dgm:pt>
    <dgm:pt modelId="{7FA9647B-8798-904E-B041-D82CEB3CF466}" type="pres">
      <dgm:prSet presAssocID="{E3CFEB04-4270-6446-9535-B6ECB4403288}" presName="FiveConn_4-5" presStyleLbl="fgAccFollowNode1" presStyleIdx="3" presStyleCnt="4">
        <dgm:presLayoutVars>
          <dgm:bulletEnabled val="1"/>
        </dgm:presLayoutVars>
      </dgm:prSet>
      <dgm:spPr/>
    </dgm:pt>
    <dgm:pt modelId="{14B8EC71-A222-F246-A8E9-D138F5E458B6}" type="pres">
      <dgm:prSet presAssocID="{E3CFEB04-4270-6446-9535-B6ECB4403288}" presName="FiveNodes_1_text" presStyleLbl="node1" presStyleIdx="4" presStyleCnt="5">
        <dgm:presLayoutVars>
          <dgm:bulletEnabled val="1"/>
        </dgm:presLayoutVars>
      </dgm:prSet>
      <dgm:spPr/>
    </dgm:pt>
    <dgm:pt modelId="{7CE78038-0CDD-0649-BAC8-39A9F40881C7}" type="pres">
      <dgm:prSet presAssocID="{E3CFEB04-4270-6446-9535-B6ECB4403288}" presName="FiveNodes_2_text" presStyleLbl="node1" presStyleIdx="4" presStyleCnt="5">
        <dgm:presLayoutVars>
          <dgm:bulletEnabled val="1"/>
        </dgm:presLayoutVars>
      </dgm:prSet>
      <dgm:spPr/>
    </dgm:pt>
    <dgm:pt modelId="{342BB54F-82A6-3741-8FE9-3764B1FB2A6E}" type="pres">
      <dgm:prSet presAssocID="{E3CFEB04-4270-6446-9535-B6ECB4403288}" presName="FiveNodes_3_text" presStyleLbl="node1" presStyleIdx="4" presStyleCnt="5">
        <dgm:presLayoutVars>
          <dgm:bulletEnabled val="1"/>
        </dgm:presLayoutVars>
      </dgm:prSet>
      <dgm:spPr/>
    </dgm:pt>
    <dgm:pt modelId="{CB946C74-E689-154C-A284-B3E59CB19BA5}" type="pres">
      <dgm:prSet presAssocID="{E3CFEB04-4270-6446-9535-B6ECB4403288}" presName="FiveNodes_4_text" presStyleLbl="node1" presStyleIdx="4" presStyleCnt="5">
        <dgm:presLayoutVars>
          <dgm:bulletEnabled val="1"/>
        </dgm:presLayoutVars>
      </dgm:prSet>
      <dgm:spPr/>
    </dgm:pt>
    <dgm:pt modelId="{9C658618-65E2-DC45-BF02-4124D8AD1B03}" type="pres">
      <dgm:prSet presAssocID="{E3CFEB04-4270-6446-9535-B6ECB4403288}" presName="FiveNodes_5_text" presStyleLbl="node1" presStyleIdx="4" presStyleCnt="5">
        <dgm:presLayoutVars>
          <dgm:bulletEnabled val="1"/>
        </dgm:presLayoutVars>
      </dgm:prSet>
      <dgm:spPr/>
    </dgm:pt>
  </dgm:ptLst>
  <dgm:cxnLst>
    <dgm:cxn modelId="{1D581604-6911-2848-8DDA-B8C0AE94EB29}" type="presOf" srcId="{7CB4FD09-57AD-F740-B042-BDC2B16EB46C}" destId="{CEE7227C-D791-034A-B00C-B94B0F650C83}" srcOrd="0" destOrd="0" presId="urn:microsoft.com/office/officeart/2005/8/layout/vProcess5"/>
    <dgm:cxn modelId="{B0102B17-4D1F-BE4E-8F74-41355EF2885D}" type="presOf" srcId="{8B810078-DD67-F749-8338-3B46C60A1D64}" destId="{6DF17372-D6FD-BD47-BB3A-964416DEAE0F}" srcOrd="0" destOrd="0" presId="urn:microsoft.com/office/officeart/2005/8/layout/vProcess5"/>
    <dgm:cxn modelId="{AE0C6319-66BA-174F-A0D7-DAD2DB5D674A}" type="presOf" srcId="{BACF94F8-9B56-4F48-AF5D-DF52FBB688AF}" destId="{6EF1712D-137C-004C-A7D5-03C8E561A00D}" srcOrd="0" destOrd="0" presId="urn:microsoft.com/office/officeart/2005/8/layout/vProcess5"/>
    <dgm:cxn modelId="{8C9BF61E-02D0-524F-9322-00D1CB903BB8}" type="presOf" srcId="{D0E18D13-A5F4-D745-AC7D-AD1273CC64FC}" destId="{E0D72BA9-7FBE-4E44-9AF2-C5E2EDD5572E}" srcOrd="0" destOrd="0" presId="urn:microsoft.com/office/officeart/2005/8/layout/vProcess5"/>
    <dgm:cxn modelId="{9D935A27-7A7B-7E4C-A138-D5A54E6ADA2E}" srcId="{E3CFEB04-4270-6446-9535-B6ECB4403288}" destId="{D0E18D13-A5F4-D745-AC7D-AD1273CC64FC}" srcOrd="0" destOrd="0" parTransId="{D369E602-4D47-2949-870D-EB546C556095}" sibTransId="{AE0A2216-21A8-F94E-9DC9-9A3084B74DE8}"/>
    <dgm:cxn modelId="{E7794A47-933C-A440-996A-554FF7E8A9F8}" type="presOf" srcId="{D5DD52F6-82F2-2B40-82D0-743EC1C50669}" destId="{7FA9647B-8798-904E-B041-D82CEB3CF466}" srcOrd="0" destOrd="0" presId="urn:microsoft.com/office/officeart/2005/8/layout/vProcess5"/>
    <dgm:cxn modelId="{1DACA76A-86C5-D741-BD92-4A2B9978CA14}" srcId="{E3CFEB04-4270-6446-9535-B6ECB4403288}" destId="{81DD74E7-6D06-4946-B21D-DB14DF22309F}" srcOrd="2" destOrd="0" parTransId="{F2D9DAC1-692F-614F-ACF8-0964DBCED53D}" sibTransId="{7CB4FD09-57AD-F740-B042-BDC2B16EB46C}"/>
    <dgm:cxn modelId="{F106A26E-41D1-B842-9FFD-F625E57A1357}" type="presOf" srcId="{81DD74E7-6D06-4946-B21D-DB14DF22309F}" destId="{342BB54F-82A6-3741-8FE9-3764B1FB2A6E}" srcOrd="1" destOrd="0" presId="urn:microsoft.com/office/officeart/2005/8/layout/vProcess5"/>
    <dgm:cxn modelId="{B6739382-C3DE-5542-A142-CDB43FA17AEB}" type="presOf" srcId="{3C5D35A4-1012-724A-A561-BCEA140C4383}" destId="{D5ED7416-1616-6341-970C-3A85892C88DB}" srcOrd="0" destOrd="0" presId="urn:microsoft.com/office/officeart/2005/8/layout/vProcess5"/>
    <dgm:cxn modelId="{14CC5694-8608-F642-B3F1-4C192B0FB893}" type="presOf" srcId="{3C5D35A4-1012-724A-A561-BCEA140C4383}" destId="{7CE78038-0CDD-0649-BAC8-39A9F40881C7}" srcOrd="1" destOrd="0" presId="urn:microsoft.com/office/officeart/2005/8/layout/vProcess5"/>
    <dgm:cxn modelId="{0D420E9C-3DB9-9349-AB3B-08676ECFF81E}" type="presOf" srcId="{8B810078-DD67-F749-8338-3B46C60A1D64}" destId="{9C658618-65E2-DC45-BF02-4124D8AD1B03}" srcOrd="1" destOrd="0" presId="urn:microsoft.com/office/officeart/2005/8/layout/vProcess5"/>
    <dgm:cxn modelId="{B8537DB0-F81C-DD47-A50F-84E29077A994}" type="presOf" srcId="{81DD74E7-6D06-4946-B21D-DB14DF22309F}" destId="{EA9CFA4E-F56E-B34F-8648-37FD341775C0}" srcOrd="0" destOrd="0" presId="urn:microsoft.com/office/officeart/2005/8/layout/vProcess5"/>
    <dgm:cxn modelId="{DE8C35B6-5B9A-4F48-AA8A-204F34E1B9FB}" srcId="{E3CFEB04-4270-6446-9535-B6ECB4403288}" destId="{8B810078-DD67-F749-8338-3B46C60A1D64}" srcOrd="4" destOrd="0" parTransId="{64638C98-FC37-5C46-9849-84DBEA7712A6}" sibTransId="{042D692A-FA63-F342-B778-88AFD4EC68FD}"/>
    <dgm:cxn modelId="{71DC09C4-3310-F04B-99CF-DCD08BE8CBF3}" srcId="{E3CFEB04-4270-6446-9535-B6ECB4403288}" destId="{3C5D35A4-1012-724A-A561-BCEA140C4383}" srcOrd="1" destOrd="0" parTransId="{CCDC026F-0F28-7E45-BB8C-E0B477848559}" sibTransId="{DFA18271-BF5F-5344-B724-8A583B2277A3}"/>
    <dgm:cxn modelId="{CEE19BCB-483B-1645-A679-2AE71AAA25EA}" type="presOf" srcId="{AE0A2216-21A8-F94E-9DC9-9A3084B74DE8}" destId="{496A517D-7C19-9C41-BC54-31CF9862584B}" srcOrd="0" destOrd="0" presId="urn:microsoft.com/office/officeart/2005/8/layout/vProcess5"/>
    <dgm:cxn modelId="{612D52CF-171C-5443-B539-0521F5D1AB18}" type="presOf" srcId="{DFA18271-BF5F-5344-B724-8A583B2277A3}" destId="{9BF310A0-1A9E-5848-B7C3-BFBB160FCD95}" srcOrd="0" destOrd="0" presId="urn:microsoft.com/office/officeart/2005/8/layout/vProcess5"/>
    <dgm:cxn modelId="{739557DE-89AC-B143-B192-53FEDFA242A9}" srcId="{E3CFEB04-4270-6446-9535-B6ECB4403288}" destId="{BACF94F8-9B56-4F48-AF5D-DF52FBB688AF}" srcOrd="3" destOrd="0" parTransId="{1016C3D0-BE02-2740-85EF-BF25632FFF77}" sibTransId="{D5DD52F6-82F2-2B40-82D0-743EC1C50669}"/>
    <dgm:cxn modelId="{CA4B4DE1-FE4C-374F-A948-07E5490EABEC}" type="presOf" srcId="{D0E18D13-A5F4-D745-AC7D-AD1273CC64FC}" destId="{14B8EC71-A222-F246-A8E9-D138F5E458B6}" srcOrd="1" destOrd="0" presId="urn:microsoft.com/office/officeart/2005/8/layout/vProcess5"/>
    <dgm:cxn modelId="{DB15E0EE-E04C-7A41-A85A-32C404D257F8}" type="presOf" srcId="{E3CFEB04-4270-6446-9535-B6ECB4403288}" destId="{0B7A9DDF-ECBD-534E-9F49-75DA7C04014C}" srcOrd="0" destOrd="0" presId="urn:microsoft.com/office/officeart/2005/8/layout/vProcess5"/>
    <dgm:cxn modelId="{FE1531FE-41C2-374B-B41A-48F0187F2DE6}" type="presOf" srcId="{BACF94F8-9B56-4F48-AF5D-DF52FBB688AF}" destId="{CB946C74-E689-154C-A284-B3E59CB19BA5}" srcOrd="1" destOrd="0" presId="urn:microsoft.com/office/officeart/2005/8/layout/vProcess5"/>
    <dgm:cxn modelId="{3A00A65E-DC0B-F44C-8152-CB12EC902201}" type="presParOf" srcId="{0B7A9DDF-ECBD-534E-9F49-75DA7C04014C}" destId="{F7992745-1016-C749-ADAE-134D22AD95EB}" srcOrd="0" destOrd="0" presId="urn:microsoft.com/office/officeart/2005/8/layout/vProcess5"/>
    <dgm:cxn modelId="{802F2D5C-E097-7841-9C61-0BCDF82B7A37}" type="presParOf" srcId="{0B7A9DDF-ECBD-534E-9F49-75DA7C04014C}" destId="{E0D72BA9-7FBE-4E44-9AF2-C5E2EDD5572E}" srcOrd="1" destOrd="0" presId="urn:microsoft.com/office/officeart/2005/8/layout/vProcess5"/>
    <dgm:cxn modelId="{004E3488-963B-9D4A-BC77-0BF61473CD16}" type="presParOf" srcId="{0B7A9DDF-ECBD-534E-9F49-75DA7C04014C}" destId="{D5ED7416-1616-6341-970C-3A85892C88DB}" srcOrd="2" destOrd="0" presId="urn:microsoft.com/office/officeart/2005/8/layout/vProcess5"/>
    <dgm:cxn modelId="{86D03BFF-58FB-9A4E-99B8-2EB57C15385C}" type="presParOf" srcId="{0B7A9DDF-ECBD-534E-9F49-75DA7C04014C}" destId="{EA9CFA4E-F56E-B34F-8648-37FD341775C0}" srcOrd="3" destOrd="0" presId="urn:microsoft.com/office/officeart/2005/8/layout/vProcess5"/>
    <dgm:cxn modelId="{2ECD22A7-7A1F-C04B-9F24-B34B1DFC4E7F}" type="presParOf" srcId="{0B7A9DDF-ECBD-534E-9F49-75DA7C04014C}" destId="{6EF1712D-137C-004C-A7D5-03C8E561A00D}" srcOrd="4" destOrd="0" presId="urn:microsoft.com/office/officeart/2005/8/layout/vProcess5"/>
    <dgm:cxn modelId="{B51478B7-01C1-3E45-B8F0-738832572478}" type="presParOf" srcId="{0B7A9DDF-ECBD-534E-9F49-75DA7C04014C}" destId="{6DF17372-D6FD-BD47-BB3A-964416DEAE0F}" srcOrd="5" destOrd="0" presId="urn:microsoft.com/office/officeart/2005/8/layout/vProcess5"/>
    <dgm:cxn modelId="{B075DC96-A634-C249-953D-BB078746EBA7}" type="presParOf" srcId="{0B7A9DDF-ECBD-534E-9F49-75DA7C04014C}" destId="{496A517D-7C19-9C41-BC54-31CF9862584B}" srcOrd="6" destOrd="0" presId="urn:microsoft.com/office/officeart/2005/8/layout/vProcess5"/>
    <dgm:cxn modelId="{B7D65139-05DA-144A-ABFA-DCF51E14A6C4}" type="presParOf" srcId="{0B7A9DDF-ECBD-534E-9F49-75DA7C04014C}" destId="{9BF310A0-1A9E-5848-B7C3-BFBB160FCD95}" srcOrd="7" destOrd="0" presId="urn:microsoft.com/office/officeart/2005/8/layout/vProcess5"/>
    <dgm:cxn modelId="{4668E0B4-0915-4642-91CB-BFA9605885E0}" type="presParOf" srcId="{0B7A9DDF-ECBD-534E-9F49-75DA7C04014C}" destId="{CEE7227C-D791-034A-B00C-B94B0F650C83}" srcOrd="8" destOrd="0" presId="urn:microsoft.com/office/officeart/2005/8/layout/vProcess5"/>
    <dgm:cxn modelId="{42C829C8-9067-BD4A-B301-DA360F12E817}" type="presParOf" srcId="{0B7A9DDF-ECBD-534E-9F49-75DA7C04014C}" destId="{7FA9647B-8798-904E-B041-D82CEB3CF466}" srcOrd="9" destOrd="0" presId="urn:microsoft.com/office/officeart/2005/8/layout/vProcess5"/>
    <dgm:cxn modelId="{6C30EEBF-347B-C242-86FE-C5D5C0A0134C}" type="presParOf" srcId="{0B7A9DDF-ECBD-534E-9F49-75DA7C04014C}" destId="{14B8EC71-A222-F246-A8E9-D138F5E458B6}" srcOrd="10" destOrd="0" presId="urn:microsoft.com/office/officeart/2005/8/layout/vProcess5"/>
    <dgm:cxn modelId="{0AA0D579-B22D-5E45-AF65-4A23A07C6935}" type="presParOf" srcId="{0B7A9DDF-ECBD-534E-9F49-75DA7C04014C}" destId="{7CE78038-0CDD-0649-BAC8-39A9F40881C7}" srcOrd="11" destOrd="0" presId="urn:microsoft.com/office/officeart/2005/8/layout/vProcess5"/>
    <dgm:cxn modelId="{7FD93F4F-9630-2945-A670-87F64A481CBA}" type="presParOf" srcId="{0B7A9DDF-ECBD-534E-9F49-75DA7C04014C}" destId="{342BB54F-82A6-3741-8FE9-3764B1FB2A6E}" srcOrd="12" destOrd="0" presId="urn:microsoft.com/office/officeart/2005/8/layout/vProcess5"/>
    <dgm:cxn modelId="{61050E51-CD0C-CA4E-89E3-F622B879708A}" type="presParOf" srcId="{0B7A9DDF-ECBD-534E-9F49-75DA7C04014C}" destId="{CB946C74-E689-154C-A284-B3E59CB19BA5}" srcOrd="13" destOrd="0" presId="urn:microsoft.com/office/officeart/2005/8/layout/vProcess5"/>
    <dgm:cxn modelId="{28691191-7697-A446-B0FB-29A6963C1234}" type="presParOf" srcId="{0B7A9DDF-ECBD-534E-9F49-75DA7C04014C}" destId="{9C658618-65E2-DC45-BF02-4124D8AD1B0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35B74-064C-E047-A1F4-2FF38F163EDC}"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653A241C-4DB6-7345-B467-63BDE11BA3B9}">
      <dgm:prSet phldrT="[Text]"/>
      <dgm:spPr/>
      <dgm:t>
        <a:bodyPr/>
        <a:lstStyle/>
        <a:p>
          <a:r>
            <a:rPr lang="en-US" dirty="0"/>
            <a:t>Selective logging</a:t>
          </a:r>
        </a:p>
      </dgm:t>
    </dgm:pt>
    <dgm:pt modelId="{89BC31DB-F7CC-144E-AD13-53CC27D5678A}" type="parTrans" cxnId="{FC3546F0-D027-7647-B7CD-DA0CC1F39C8C}">
      <dgm:prSet/>
      <dgm:spPr/>
      <dgm:t>
        <a:bodyPr/>
        <a:lstStyle/>
        <a:p>
          <a:endParaRPr lang="en-US"/>
        </a:p>
      </dgm:t>
    </dgm:pt>
    <dgm:pt modelId="{2846D988-282D-7E46-88FB-9321A87083E3}" type="sibTrans" cxnId="{FC3546F0-D027-7647-B7CD-DA0CC1F39C8C}">
      <dgm:prSet/>
      <dgm:spPr/>
      <dgm:t>
        <a:bodyPr/>
        <a:lstStyle/>
        <a:p>
          <a:endParaRPr lang="en-US"/>
        </a:p>
      </dgm:t>
    </dgm:pt>
    <dgm:pt modelId="{888AD964-7D49-7840-893B-F2306353B58C}">
      <dgm:prSet phldrT="[Text]"/>
      <dgm:spPr/>
      <dgm:t>
        <a:bodyPr/>
        <a:lstStyle/>
        <a:p>
          <a:r>
            <a:rPr lang="en-US" dirty="0"/>
            <a:t>National parks</a:t>
          </a:r>
        </a:p>
      </dgm:t>
    </dgm:pt>
    <dgm:pt modelId="{D33BB2F6-40A7-CE42-BC60-83DE6327C3DB}" type="parTrans" cxnId="{D2FE5A30-3D10-404F-9DD4-B1E80C42E56C}">
      <dgm:prSet/>
      <dgm:spPr/>
      <dgm:t>
        <a:bodyPr/>
        <a:lstStyle/>
        <a:p>
          <a:endParaRPr lang="en-US"/>
        </a:p>
      </dgm:t>
    </dgm:pt>
    <dgm:pt modelId="{C76BAE23-CA2B-2844-B887-E35873E6D547}" type="sibTrans" cxnId="{D2FE5A30-3D10-404F-9DD4-B1E80C42E56C}">
      <dgm:prSet/>
      <dgm:spPr/>
      <dgm:t>
        <a:bodyPr/>
        <a:lstStyle/>
        <a:p>
          <a:endParaRPr lang="en-US"/>
        </a:p>
      </dgm:t>
    </dgm:pt>
    <dgm:pt modelId="{EA9D7D16-DE55-2648-9DE5-8EB38A841777}">
      <dgm:prSet phldrT="[Text]"/>
      <dgm:spPr/>
      <dgm:t>
        <a:bodyPr/>
        <a:lstStyle/>
        <a:p>
          <a:r>
            <a:rPr lang="en-US" dirty="0"/>
            <a:t>Debt for nature swaps</a:t>
          </a:r>
        </a:p>
      </dgm:t>
    </dgm:pt>
    <dgm:pt modelId="{9D885A0C-D201-9849-A59A-7705D1FBB44F}" type="parTrans" cxnId="{955FE8FE-610B-2D46-9E46-0D1AC8FDF300}">
      <dgm:prSet/>
      <dgm:spPr/>
      <dgm:t>
        <a:bodyPr/>
        <a:lstStyle/>
        <a:p>
          <a:endParaRPr lang="en-US"/>
        </a:p>
      </dgm:t>
    </dgm:pt>
    <dgm:pt modelId="{29EA1648-EF89-DF41-A184-A3FF67830CA8}" type="sibTrans" cxnId="{955FE8FE-610B-2D46-9E46-0D1AC8FDF300}">
      <dgm:prSet/>
      <dgm:spPr/>
      <dgm:t>
        <a:bodyPr/>
        <a:lstStyle/>
        <a:p>
          <a:endParaRPr lang="en-US"/>
        </a:p>
      </dgm:t>
    </dgm:pt>
    <dgm:pt modelId="{8AC0D2D3-1BBB-E643-9639-51DD6AAC78F0}">
      <dgm:prSet phldrT="[Text]"/>
      <dgm:spPr/>
      <dgm:t>
        <a:bodyPr/>
        <a:lstStyle/>
        <a:p>
          <a:r>
            <a:rPr lang="en-US" dirty="0"/>
            <a:t>Promoting responsible use</a:t>
          </a:r>
        </a:p>
      </dgm:t>
    </dgm:pt>
    <dgm:pt modelId="{AD380467-858F-324F-BC4B-6813FF3CDC43}" type="parTrans" cxnId="{484CC3A4-558D-B84E-A180-4D15027679D6}">
      <dgm:prSet/>
      <dgm:spPr/>
      <dgm:t>
        <a:bodyPr/>
        <a:lstStyle/>
        <a:p>
          <a:endParaRPr lang="en-US"/>
        </a:p>
      </dgm:t>
    </dgm:pt>
    <dgm:pt modelId="{398EA6DD-34AE-9B4B-A9D9-253DC246C528}" type="sibTrans" cxnId="{484CC3A4-558D-B84E-A180-4D15027679D6}">
      <dgm:prSet/>
      <dgm:spPr/>
      <dgm:t>
        <a:bodyPr/>
        <a:lstStyle/>
        <a:p>
          <a:endParaRPr lang="en-US"/>
        </a:p>
      </dgm:t>
    </dgm:pt>
    <dgm:pt modelId="{598D681C-9C4A-C24A-B63F-47165B65E2C7}" type="pres">
      <dgm:prSet presAssocID="{D1635B74-064C-E047-A1F4-2FF38F163EDC}" presName="Name0" presStyleCnt="0">
        <dgm:presLayoutVars>
          <dgm:dir/>
          <dgm:resizeHandles val="exact"/>
        </dgm:presLayoutVars>
      </dgm:prSet>
      <dgm:spPr/>
    </dgm:pt>
    <dgm:pt modelId="{EDDA0C54-4C00-8E4C-BA87-09831CCD4C85}" type="pres">
      <dgm:prSet presAssocID="{653A241C-4DB6-7345-B467-63BDE11BA3B9}" presName="compNode" presStyleCnt="0"/>
      <dgm:spPr/>
    </dgm:pt>
    <dgm:pt modelId="{CF8AA835-9136-DA4B-86BD-700F4295F67E}" type="pres">
      <dgm:prSet presAssocID="{653A241C-4DB6-7345-B467-63BDE11BA3B9}"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404AAE14-E39A-4149-BF77-367A9A99C100}" type="pres">
      <dgm:prSet presAssocID="{653A241C-4DB6-7345-B467-63BDE11BA3B9}" presName="textRect" presStyleLbl="revTx" presStyleIdx="0" presStyleCnt="4">
        <dgm:presLayoutVars>
          <dgm:bulletEnabled val="1"/>
        </dgm:presLayoutVars>
      </dgm:prSet>
      <dgm:spPr/>
    </dgm:pt>
    <dgm:pt modelId="{28A21F4F-9D13-5748-8143-A1B2E764BC47}" type="pres">
      <dgm:prSet presAssocID="{2846D988-282D-7E46-88FB-9321A87083E3}" presName="sibTrans" presStyleLbl="sibTrans2D1" presStyleIdx="0" presStyleCnt="0"/>
      <dgm:spPr/>
    </dgm:pt>
    <dgm:pt modelId="{803AE7E9-E0E1-B74A-9EBC-178DDF2E4CD6}" type="pres">
      <dgm:prSet presAssocID="{888AD964-7D49-7840-893B-F2306353B58C}" presName="compNode" presStyleCnt="0"/>
      <dgm:spPr/>
    </dgm:pt>
    <dgm:pt modelId="{4DCB74DF-B682-AF47-AC3A-9188DF819C60}" type="pres">
      <dgm:prSet presAssocID="{888AD964-7D49-7840-893B-F2306353B58C}"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312B8187-D40A-3149-91B2-ABC6BFAB11CE}" type="pres">
      <dgm:prSet presAssocID="{888AD964-7D49-7840-893B-F2306353B58C}" presName="textRect" presStyleLbl="revTx" presStyleIdx="1" presStyleCnt="4">
        <dgm:presLayoutVars>
          <dgm:bulletEnabled val="1"/>
        </dgm:presLayoutVars>
      </dgm:prSet>
      <dgm:spPr/>
    </dgm:pt>
    <dgm:pt modelId="{1B9295B8-C83F-834F-BEF4-C80CA24B1120}" type="pres">
      <dgm:prSet presAssocID="{C76BAE23-CA2B-2844-B887-E35873E6D547}" presName="sibTrans" presStyleLbl="sibTrans2D1" presStyleIdx="0" presStyleCnt="0"/>
      <dgm:spPr/>
    </dgm:pt>
    <dgm:pt modelId="{A49D9A0C-B11F-7641-B5C3-A269B64E66A3}" type="pres">
      <dgm:prSet presAssocID="{EA9D7D16-DE55-2648-9DE5-8EB38A841777}" presName="compNode" presStyleCnt="0"/>
      <dgm:spPr/>
    </dgm:pt>
    <dgm:pt modelId="{47ADA6C8-2487-5A44-B90E-9159F85DA40B}" type="pres">
      <dgm:prSet presAssocID="{EA9D7D16-DE55-2648-9DE5-8EB38A841777}"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021D3950-F29D-B54B-9183-795C015A2DAE}" type="pres">
      <dgm:prSet presAssocID="{EA9D7D16-DE55-2648-9DE5-8EB38A841777}" presName="textRect" presStyleLbl="revTx" presStyleIdx="2" presStyleCnt="4">
        <dgm:presLayoutVars>
          <dgm:bulletEnabled val="1"/>
        </dgm:presLayoutVars>
      </dgm:prSet>
      <dgm:spPr/>
    </dgm:pt>
    <dgm:pt modelId="{695DDBAA-F4BB-124E-A2B8-16C17955DE65}" type="pres">
      <dgm:prSet presAssocID="{29EA1648-EF89-DF41-A184-A3FF67830CA8}" presName="sibTrans" presStyleLbl="sibTrans2D1" presStyleIdx="0" presStyleCnt="0"/>
      <dgm:spPr/>
    </dgm:pt>
    <dgm:pt modelId="{F500B3EE-88E5-A946-9E1B-7669A3C86734}" type="pres">
      <dgm:prSet presAssocID="{8AC0D2D3-1BBB-E643-9639-51DD6AAC78F0}" presName="compNode" presStyleCnt="0"/>
      <dgm:spPr/>
    </dgm:pt>
    <dgm:pt modelId="{915D4D83-37E6-ED41-9A93-FF90C2C3E374}" type="pres">
      <dgm:prSet presAssocID="{8AC0D2D3-1BBB-E643-9639-51DD6AAC78F0}"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pt>
    <dgm:pt modelId="{3815B989-2201-344A-8D41-EC6814D0A47B}" type="pres">
      <dgm:prSet presAssocID="{8AC0D2D3-1BBB-E643-9639-51DD6AAC78F0}" presName="textRect" presStyleLbl="revTx" presStyleIdx="3" presStyleCnt="4">
        <dgm:presLayoutVars>
          <dgm:bulletEnabled val="1"/>
        </dgm:presLayoutVars>
      </dgm:prSet>
      <dgm:spPr/>
    </dgm:pt>
  </dgm:ptLst>
  <dgm:cxnLst>
    <dgm:cxn modelId="{0CD74312-389C-AD49-A44A-B3DD7283F6C5}" type="presOf" srcId="{EA9D7D16-DE55-2648-9DE5-8EB38A841777}" destId="{021D3950-F29D-B54B-9183-795C015A2DAE}" srcOrd="0" destOrd="0" presId="urn:microsoft.com/office/officeart/2005/8/layout/pList1"/>
    <dgm:cxn modelId="{D2FE5A30-3D10-404F-9DD4-B1E80C42E56C}" srcId="{D1635B74-064C-E047-A1F4-2FF38F163EDC}" destId="{888AD964-7D49-7840-893B-F2306353B58C}" srcOrd="1" destOrd="0" parTransId="{D33BB2F6-40A7-CE42-BC60-83DE6327C3DB}" sibTransId="{C76BAE23-CA2B-2844-B887-E35873E6D547}"/>
    <dgm:cxn modelId="{3D182240-570D-BB4A-BE48-5AD8A130028D}" type="presOf" srcId="{8AC0D2D3-1BBB-E643-9639-51DD6AAC78F0}" destId="{3815B989-2201-344A-8D41-EC6814D0A47B}" srcOrd="0" destOrd="0" presId="urn:microsoft.com/office/officeart/2005/8/layout/pList1"/>
    <dgm:cxn modelId="{AF7F2164-8C95-5A41-B8BA-482E2482DB39}" type="presOf" srcId="{653A241C-4DB6-7345-B467-63BDE11BA3B9}" destId="{404AAE14-E39A-4149-BF77-367A9A99C100}" srcOrd="0" destOrd="0" presId="urn:microsoft.com/office/officeart/2005/8/layout/pList1"/>
    <dgm:cxn modelId="{484CC3A4-558D-B84E-A180-4D15027679D6}" srcId="{D1635B74-064C-E047-A1F4-2FF38F163EDC}" destId="{8AC0D2D3-1BBB-E643-9639-51DD6AAC78F0}" srcOrd="3" destOrd="0" parTransId="{AD380467-858F-324F-BC4B-6813FF3CDC43}" sibTransId="{398EA6DD-34AE-9B4B-A9D9-253DC246C528}"/>
    <dgm:cxn modelId="{FDA1C9A6-C9FF-4448-8BA1-D866981957EC}" type="presOf" srcId="{D1635B74-064C-E047-A1F4-2FF38F163EDC}" destId="{598D681C-9C4A-C24A-B63F-47165B65E2C7}" srcOrd="0" destOrd="0" presId="urn:microsoft.com/office/officeart/2005/8/layout/pList1"/>
    <dgm:cxn modelId="{03127EBD-BC70-0B4A-AC5D-78B5764BC01E}" type="presOf" srcId="{C76BAE23-CA2B-2844-B887-E35873E6D547}" destId="{1B9295B8-C83F-834F-BEF4-C80CA24B1120}" srcOrd="0" destOrd="0" presId="urn:microsoft.com/office/officeart/2005/8/layout/pList1"/>
    <dgm:cxn modelId="{EA236EE3-5145-0943-910C-158F1551010B}" type="presOf" srcId="{2846D988-282D-7E46-88FB-9321A87083E3}" destId="{28A21F4F-9D13-5748-8143-A1B2E764BC47}" srcOrd="0" destOrd="0" presId="urn:microsoft.com/office/officeart/2005/8/layout/pList1"/>
    <dgm:cxn modelId="{770BC5E3-A1D4-B442-AB61-2FAF3C07340E}" type="presOf" srcId="{29EA1648-EF89-DF41-A184-A3FF67830CA8}" destId="{695DDBAA-F4BB-124E-A2B8-16C17955DE65}" srcOrd="0" destOrd="0" presId="urn:microsoft.com/office/officeart/2005/8/layout/pList1"/>
    <dgm:cxn modelId="{93EBF1EE-493F-744F-8FA6-50A3757CEB83}" type="presOf" srcId="{888AD964-7D49-7840-893B-F2306353B58C}" destId="{312B8187-D40A-3149-91B2-ABC6BFAB11CE}" srcOrd="0" destOrd="0" presId="urn:microsoft.com/office/officeart/2005/8/layout/pList1"/>
    <dgm:cxn modelId="{FC3546F0-D027-7647-B7CD-DA0CC1F39C8C}" srcId="{D1635B74-064C-E047-A1F4-2FF38F163EDC}" destId="{653A241C-4DB6-7345-B467-63BDE11BA3B9}" srcOrd="0" destOrd="0" parTransId="{89BC31DB-F7CC-144E-AD13-53CC27D5678A}" sibTransId="{2846D988-282D-7E46-88FB-9321A87083E3}"/>
    <dgm:cxn modelId="{955FE8FE-610B-2D46-9E46-0D1AC8FDF300}" srcId="{D1635B74-064C-E047-A1F4-2FF38F163EDC}" destId="{EA9D7D16-DE55-2648-9DE5-8EB38A841777}" srcOrd="2" destOrd="0" parTransId="{9D885A0C-D201-9849-A59A-7705D1FBB44F}" sibTransId="{29EA1648-EF89-DF41-A184-A3FF67830CA8}"/>
    <dgm:cxn modelId="{435D156E-F4D9-374C-A08D-188943C19047}" type="presParOf" srcId="{598D681C-9C4A-C24A-B63F-47165B65E2C7}" destId="{EDDA0C54-4C00-8E4C-BA87-09831CCD4C85}" srcOrd="0" destOrd="0" presId="urn:microsoft.com/office/officeart/2005/8/layout/pList1"/>
    <dgm:cxn modelId="{F1B232A7-95BC-C341-821A-2190E294BF81}" type="presParOf" srcId="{EDDA0C54-4C00-8E4C-BA87-09831CCD4C85}" destId="{CF8AA835-9136-DA4B-86BD-700F4295F67E}" srcOrd="0" destOrd="0" presId="urn:microsoft.com/office/officeart/2005/8/layout/pList1"/>
    <dgm:cxn modelId="{2E5B6615-5ACA-C642-82AA-10E0106B4A5D}" type="presParOf" srcId="{EDDA0C54-4C00-8E4C-BA87-09831CCD4C85}" destId="{404AAE14-E39A-4149-BF77-367A9A99C100}" srcOrd="1" destOrd="0" presId="urn:microsoft.com/office/officeart/2005/8/layout/pList1"/>
    <dgm:cxn modelId="{482ECE57-45DE-6146-AFBB-C934DF1A5035}" type="presParOf" srcId="{598D681C-9C4A-C24A-B63F-47165B65E2C7}" destId="{28A21F4F-9D13-5748-8143-A1B2E764BC47}" srcOrd="1" destOrd="0" presId="urn:microsoft.com/office/officeart/2005/8/layout/pList1"/>
    <dgm:cxn modelId="{8D0CDEE1-1522-434B-BB47-0384D5AEDA02}" type="presParOf" srcId="{598D681C-9C4A-C24A-B63F-47165B65E2C7}" destId="{803AE7E9-E0E1-B74A-9EBC-178DDF2E4CD6}" srcOrd="2" destOrd="0" presId="urn:microsoft.com/office/officeart/2005/8/layout/pList1"/>
    <dgm:cxn modelId="{7E600C32-61F6-CB41-8620-67A0D921C43A}" type="presParOf" srcId="{803AE7E9-E0E1-B74A-9EBC-178DDF2E4CD6}" destId="{4DCB74DF-B682-AF47-AC3A-9188DF819C60}" srcOrd="0" destOrd="0" presId="urn:microsoft.com/office/officeart/2005/8/layout/pList1"/>
    <dgm:cxn modelId="{B150DC2D-D200-8848-838A-ABFA13DD75D2}" type="presParOf" srcId="{803AE7E9-E0E1-B74A-9EBC-178DDF2E4CD6}" destId="{312B8187-D40A-3149-91B2-ABC6BFAB11CE}" srcOrd="1" destOrd="0" presId="urn:microsoft.com/office/officeart/2005/8/layout/pList1"/>
    <dgm:cxn modelId="{07D24E13-93A6-1346-AADB-FCE03712C1ED}" type="presParOf" srcId="{598D681C-9C4A-C24A-B63F-47165B65E2C7}" destId="{1B9295B8-C83F-834F-BEF4-C80CA24B1120}" srcOrd="3" destOrd="0" presId="urn:microsoft.com/office/officeart/2005/8/layout/pList1"/>
    <dgm:cxn modelId="{DE03F48B-E04A-7846-B3D9-654E1B474CA5}" type="presParOf" srcId="{598D681C-9C4A-C24A-B63F-47165B65E2C7}" destId="{A49D9A0C-B11F-7641-B5C3-A269B64E66A3}" srcOrd="4" destOrd="0" presId="urn:microsoft.com/office/officeart/2005/8/layout/pList1"/>
    <dgm:cxn modelId="{015B0593-4138-034C-BFB6-F9EAFD20EB26}" type="presParOf" srcId="{A49D9A0C-B11F-7641-B5C3-A269B64E66A3}" destId="{47ADA6C8-2487-5A44-B90E-9159F85DA40B}" srcOrd="0" destOrd="0" presId="urn:microsoft.com/office/officeart/2005/8/layout/pList1"/>
    <dgm:cxn modelId="{2EAC7C5E-1D4F-CD49-AF31-1FE303CEDC91}" type="presParOf" srcId="{A49D9A0C-B11F-7641-B5C3-A269B64E66A3}" destId="{021D3950-F29D-B54B-9183-795C015A2DAE}" srcOrd="1" destOrd="0" presId="urn:microsoft.com/office/officeart/2005/8/layout/pList1"/>
    <dgm:cxn modelId="{FEC1DD56-1373-EA45-8DEC-199D9BEA830D}" type="presParOf" srcId="{598D681C-9C4A-C24A-B63F-47165B65E2C7}" destId="{695DDBAA-F4BB-124E-A2B8-16C17955DE65}" srcOrd="5" destOrd="0" presId="urn:microsoft.com/office/officeart/2005/8/layout/pList1"/>
    <dgm:cxn modelId="{988E70DE-D34B-3445-A436-5327DE83017A}" type="presParOf" srcId="{598D681C-9C4A-C24A-B63F-47165B65E2C7}" destId="{F500B3EE-88E5-A946-9E1B-7669A3C86734}" srcOrd="6" destOrd="0" presId="urn:microsoft.com/office/officeart/2005/8/layout/pList1"/>
    <dgm:cxn modelId="{C9887382-4ADB-4C4C-A148-B2654DBC0F4A}" type="presParOf" srcId="{F500B3EE-88E5-A946-9E1B-7669A3C86734}" destId="{915D4D83-37E6-ED41-9A93-FF90C2C3E374}" srcOrd="0" destOrd="0" presId="urn:microsoft.com/office/officeart/2005/8/layout/pList1"/>
    <dgm:cxn modelId="{F57DECC4-A785-D846-A53C-121F41F68063}" type="presParOf" srcId="{F500B3EE-88E5-A946-9E1B-7669A3C86734}" destId="{3815B989-2201-344A-8D41-EC6814D0A47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5E443-DC17-46D1-AC4C-36A5872FE73C}"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B58F9C7E-1006-4294-A09B-01B6DD599DCE}">
      <dgm:prSet/>
      <dgm:spPr/>
      <dgm:t>
        <a:bodyPr/>
        <a:lstStyle/>
        <a:p>
          <a:r>
            <a:rPr lang="en-US"/>
            <a:t>For a named area of tropical rainforest you have studied, explain why deforestation has taken place.</a:t>
          </a:r>
        </a:p>
      </dgm:t>
    </dgm:pt>
    <dgm:pt modelId="{459158E7-772D-4845-8798-AB4B13D59656}" type="parTrans" cxnId="{B4405E2D-F820-446A-A45B-BF1AEEB2E6FD}">
      <dgm:prSet/>
      <dgm:spPr/>
      <dgm:t>
        <a:bodyPr/>
        <a:lstStyle/>
        <a:p>
          <a:endParaRPr lang="en-US"/>
        </a:p>
      </dgm:t>
    </dgm:pt>
    <dgm:pt modelId="{CE6F1B23-7996-476A-81F4-471ADC56CFB4}" type="sibTrans" cxnId="{B4405E2D-F820-446A-A45B-BF1AEEB2E6FD}">
      <dgm:prSet/>
      <dgm:spPr/>
      <dgm:t>
        <a:bodyPr/>
        <a:lstStyle/>
        <a:p>
          <a:endParaRPr lang="en-US"/>
        </a:p>
      </dgm:t>
    </dgm:pt>
    <dgm:pt modelId="{11078350-B5C0-43F6-A5DB-563DC40195D0}">
      <dgm:prSet/>
      <dgm:spPr/>
      <dgm:t>
        <a:bodyPr/>
        <a:lstStyle/>
        <a:p>
          <a:r>
            <a:rPr lang="en-US"/>
            <a:t>For a named area of tropical rainforest, describe the impacts of deforestation on the local natural environment and the local people.</a:t>
          </a:r>
        </a:p>
      </dgm:t>
    </dgm:pt>
    <dgm:pt modelId="{761C5F78-CB35-4DEE-BB55-F64779B3A69E}" type="parTrans" cxnId="{C88C03D3-6DB7-49DD-A822-F2AB3BD93AB3}">
      <dgm:prSet/>
      <dgm:spPr/>
      <dgm:t>
        <a:bodyPr/>
        <a:lstStyle/>
        <a:p>
          <a:endParaRPr lang="en-US"/>
        </a:p>
      </dgm:t>
    </dgm:pt>
    <dgm:pt modelId="{3ABAA03E-5BE6-48FF-B643-E1BCD4F1DFCA}" type="sibTrans" cxnId="{C88C03D3-6DB7-49DD-A822-F2AB3BD93AB3}">
      <dgm:prSet/>
      <dgm:spPr/>
      <dgm:t>
        <a:bodyPr/>
        <a:lstStyle/>
        <a:p>
          <a:endParaRPr lang="en-US"/>
        </a:p>
      </dgm:t>
    </dgm:pt>
    <dgm:pt modelId="{5B7BA881-BB82-4365-9AD0-C7F34ABC9E9B}">
      <dgm:prSet/>
      <dgm:spPr/>
      <dgm:t>
        <a:bodyPr/>
        <a:lstStyle/>
        <a:p>
          <a:r>
            <a:rPr lang="en-US"/>
            <a:t>For an area you have studied explain how the environment is at risk from economic activity </a:t>
          </a:r>
        </a:p>
      </dgm:t>
    </dgm:pt>
    <dgm:pt modelId="{B9DB38F7-3B6A-4484-94B6-BD00E03C07E1}" type="parTrans" cxnId="{E3678FCC-7BDA-49E4-B18E-DB798167A862}">
      <dgm:prSet/>
      <dgm:spPr/>
      <dgm:t>
        <a:bodyPr/>
        <a:lstStyle/>
        <a:p>
          <a:endParaRPr lang="en-US"/>
        </a:p>
      </dgm:t>
    </dgm:pt>
    <dgm:pt modelId="{944C188B-4E0B-4F6C-BE01-30A4498E8C80}" type="sibTrans" cxnId="{E3678FCC-7BDA-49E4-B18E-DB798167A862}">
      <dgm:prSet/>
      <dgm:spPr/>
      <dgm:t>
        <a:bodyPr/>
        <a:lstStyle/>
        <a:p>
          <a:endParaRPr lang="en-US"/>
        </a:p>
      </dgm:t>
    </dgm:pt>
    <dgm:pt modelId="{E57E5797-93A9-49AD-868F-17EB79A6F575}">
      <dgm:prSet/>
      <dgm:spPr/>
      <dgm:t>
        <a:bodyPr/>
        <a:lstStyle/>
        <a:p>
          <a:r>
            <a:rPr lang="en-US"/>
            <a:t>For an example of an economic activity in a named area you have studied, describe how the threats to the natural environment are being managed.</a:t>
          </a:r>
        </a:p>
      </dgm:t>
    </dgm:pt>
    <dgm:pt modelId="{5A1BA9DA-E075-4D15-8215-E430A5956B42}" type="parTrans" cxnId="{40634C57-EE13-49EB-AAA9-8C549F0DD377}">
      <dgm:prSet/>
      <dgm:spPr/>
      <dgm:t>
        <a:bodyPr/>
        <a:lstStyle/>
        <a:p>
          <a:endParaRPr lang="en-US"/>
        </a:p>
      </dgm:t>
    </dgm:pt>
    <dgm:pt modelId="{66184EC7-345D-43CC-825F-533093602D42}" type="sibTrans" cxnId="{40634C57-EE13-49EB-AAA9-8C549F0DD377}">
      <dgm:prSet/>
      <dgm:spPr/>
      <dgm:t>
        <a:bodyPr/>
        <a:lstStyle/>
        <a:p>
          <a:endParaRPr lang="en-US"/>
        </a:p>
      </dgm:t>
    </dgm:pt>
    <dgm:pt modelId="{CEF2ECA4-449F-814C-81B5-EDF6ECB6FB8D}" type="pres">
      <dgm:prSet presAssocID="{10A5E443-DC17-46D1-AC4C-36A5872FE73C}" presName="linear" presStyleCnt="0">
        <dgm:presLayoutVars>
          <dgm:animLvl val="lvl"/>
          <dgm:resizeHandles val="exact"/>
        </dgm:presLayoutVars>
      </dgm:prSet>
      <dgm:spPr/>
    </dgm:pt>
    <dgm:pt modelId="{54F9B411-8A9A-2E45-B1A1-2F70839F835B}" type="pres">
      <dgm:prSet presAssocID="{B58F9C7E-1006-4294-A09B-01B6DD599DCE}" presName="parentText" presStyleLbl="node1" presStyleIdx="0" presStyleCnt="4">
        <dgm:presLayoutVars>
          <dgm:chMax val="0"/>
          <dgm:bulletEnabled val="1"/>
        </dgm:presLayoutVars>
      </dgm:prSet>
      <dgm:spPr/>
    </dgm:pt>
    <dgm:pt modelId="{F535BF74-2627-994A-B3D6-28BD05411673}" type="pres">
      <dgm:prSet presAssocID="{CE6F1B23-7996-476A-81F4-471ADC56CFB4}" presName="spacer" presStyleCnt="0"/>
      <dgm:spPr/>
    </dgm:pt>
    <dgm:pt modelId="{909E9432-729D-8942-BB66-37173110B68C}" type="pres">
      <dgm:prSet presAssocID="{11078350-B5C0-43F6-A5DB-563DC40195D0}" presName="parentText" presStyleLbl="node1" presStyleIdx="1" presStyleCnt="4">
        <dgm:presLayoutVars>
          <dgm:chMax val="0"/>
          <dgm:bulletEnabled val="1"/>
        </dgm:presLayoutVars>
      </dgm:prSet>
      <dgm:spPr/>
    </dgm:pt>
    <dgm:pt modelId="{477714AE-CCFC-C945-B368-2680C026FF7B}" type="pres">
      <dgm:prSet presAssocID="{3ABAA03E-5BE6-48FF-B643-E1BCD4F1DFCA}" presName="spacer" presStyleCnt="0"/>
      <dgm:spPr/>
    </dgm:pt>
    <dgm:pt modelId="{522FC1E8-D205-E54F-9124-AD2E4A0DF6DB}" type="pres">
      <dgm:prSet presAssocID="{5B7BA881-BB82-4365-9AD0-C7F34ABC9E9B}" presName="parentText" presStyleLbl="node1" presStyleIdx="2" presStyleCnt="4">
        <dgm:presLayoutVars>
          <dgm:chMax val="0"/>
          <dgm:bulletEnabled val="1"/>
        </dgm:presLayoutVars>
      </dgm:prSet>
      <dgm:spPr/>
    </dgm:pt>
    <dgm:pt modelId="{997B78E4-A9DE-0944-B122-ABE2E93C33BD}" type="pres">
      <dgm:prSet presAssocID="{944C188B-4E0B-4F6C-BE01-30A4498E8C80}" presName="spacer" presStyleCnt="0"/>
      <dgm:spPr/>
    </dgm:pt>
    <dgm:pt modelId="{0E2F4939-5E72-4F46-AB3C-A01FC3B73C6A}" type="pres">
      <dgm:prSet presAssocID="{E57E5797-93A9-49AD-868F-17EB79A6F575}" presName="parentText" presStyleLbl="node1" presStyleIdx="3" presStyleCnt="4">
        <dgm:presLayoutVars>
          <dgm:chMax val="0"/>
          <dgm:bulletEnabled val="1"/>
        </dgm:presLayoutVars>
      </dgm:prSet>
      <dgm:spPr/>
    </dgm:pt>
  </dgm:ptLst>
  <dgm:cxnLst>
    <dgm:cxn modelId="{B4405E2D-F820-446A-A45B-BF1AEEB2E6FD}" srcId="{10A5E443-DC17-46D1-AC4C-36A5872FE73C}" destId="{B58F9C7E-1006-4294-A09B-01B6DD599DCE}" srcOrd="0" destOrd="0" parTransId="{459158E7-772D-4845-8798-AB4B13D59656}" sibTransId="{CE6F1B23-7996-476A-81F4-471ADC56CFB4}"/>
    <dgm:cxn modelId="{40634C57-EE13-49EB-AAA9-8C549F0DD377}" srcId="{10A5E443-DC17-46D1-AC4C-36A5872FE73C}" destId="{E57E5797-93A9-49AD-868F-17EB79A6F575}" srcOrd="3" destOrd="0" parTransId="{5A1BA9DA-E075-4D15-8215-E430A5956B42}" sibTransId="{66184EC7-345D-43CC-825F-533093602D42}"/>
    <dgm:cxn modelId="{384D4163-9915-784F-9A3B-2A80EFEE37AA}" type="presOf" srcId="{E57E5797-93A9-49AD-868F-17EB79A6F575}" destId="{0E2F4939-5E72-4F46-AB3C-A01FC3B73C6A}" srcOrd="0" destOrd="0" presId="urn:microsoft.com/office/officeart/2005/8/layout/vList2"/>
    <dgm:cxn modelId="{A5251F77-3DD1-FF4C-88E4-8E33BE884343}" type="presOf" srcId="{11078350-B5C0-43F6-A5DB-563DC40195D0}" destId="{909E9432-729D-8942-BB66-37173110B68C}" srcOrd="0" destOrd="0" presId="urn:microsoft.com/office/officeart/2005/8/layout/vList2"/>
    <dgm:cxn modelId="{AF6D0093-674E-5A49-B42D-27AE2B666178}" type="presOf" srcId="{B58F9C7E-1006-4294-A09B-01B6DD599DCE}" destId="{54F9B411-8A9A-2E45-B1A1-2F70839F835B}" srcOrd="0" destOrd="0" presId="urn:microsoft.com/office/officeart/2005/8/layout/vList2"/>
    <dgm:cxn modelId="{0151CCC7-7913-534C-9469-2349B7ABEE1B}" type="presOf" srcId="{5B7BA881-BB82-4365-9AD0-C7F34ABC9E9B}" destId="{522FC1E8-D205-E54F-9124-AD2E4A0DF6DB}" srcOrd="0" destOrd="0" presId="urn:microsoft.com/office/officeart/2005/8/layout/vList2"/>
    <dgm:cxn modelId="{E3678FCC-7BDA-49E4-B18E-DB798167A862}" srcId="{10A5E443-DC17-46D1-AC4C-36A5872FE73C}" destId="{5B7BA881-BB82-4365-9AD0-C7F34ABC9E9B}" srcOrd="2" destOrd="0" parTransId="{B9DB38F7-3B6A-4484-94B6-BD00E03C07E1}" sibTransId="{944C188B-4E0B-4F6C-BE01-30A4498E8C80}"/>
    <dgm:cxn modelId="{C88C03D3-6DB7-49DD-A822-F2AB3BD93AB3}" srcId="{10A5E443-DC17-46D1-AC4C-36A5872FE73C}" destId="{11078350-B5C0-43F6-A5DB-563DC40195D0}" srcOrd="1" destOrd="0" parTransId="{761C5F78-CB35-4DEE-BB55-F64779B3A69E}" sibTransId="{3ABAA03E-5BE6-48FF-B643-E1BCD4F1DFCA}"/>
    <dgm:cxn modelId="{CBDC74FC-4337-4848-9616-AD348A683B40}" type="presOf" srcId="{10A5E443-DC17-46D1-AC4C-36A5872FE73C}" destId="{CEF2ECA4-449F-814C-81B5-EDF6ECB6FB8D}" srcOrd="0" destOrd="0" presId="urn:microsoft.com/office/officeart/2005/8/layout/vList2"/>
    <dgm:cxn modelId="{E567B362-1D04-9D41-83A1-094535547C01}" type="presParOf" srcId="{CEF2ECA4-449F-814C-81B5-EDF6ECB6FB8D}" destId="{54F9B411-8A9A-2E45-B1A1-2F70839F835B}" srcOrd="0" destOrd="0" presId="urn:microsoft.com/office/officeart/2005/8/layout/vList2"/>
    <dgm:cxn modelId="{EDB8584E-6312-7441-A42C-12D4E10F04A2}" type="presParOf" srcId="{CEF2ECA4-449F-814C-81B5-EDF6ECB6FB8D}" destId="{F535BF74-2627-994A-B3D6-28BD05411673}" srcOrd="1" destOrd="0" presId="urn:microsoft.com/office/officeart/2005/8/layout/vList2"/>
    <dgm:cxn modelId="{0F43BF5A-7543-9E44-883D-B4BCD96C270A}" type="presParOf" srcId="{CEF2ECA4-449F-814C-81B5-EDF6ECB6FB8D}" destId="{909E9432-729D-8942-BB66-37173110B68C}" srcOrd="2" destOrd="0" presId="urn:microsoft.com/office/officeart/2005/8/layout/vList2"/>
    <dgm:cxn modelId="{B5098673-7850-0A49-9223-8DF8253AECEE}" type="presParOf" srcId="{CEF2ECA4-449F-814C-81B5-EDF6ECB6FB8D}" destId="{477714AE-CCFC-C945-B368-2680C026FF7B}" srcOrd="3" destOrd="0" presId="urn:microsoft.com/office/officeart/2005/8/layout/vList2"/>
    <dgm:cxn modelId="{337A10B0-592C-B34C-8D21-83F29DA181A0}" type="presParOf" srcId="{CEF2ECA4-449F-814C-81B5-EDF6ECB6FB8D}" destId="{522FC1E8-D205-E54F-9124-AD2E4A0DF6DB}" srcOrd="4" destOrd="0" presId="urn:microsoft.com/office/officeart/2005/8/layout/vList2"/>
    <dgm:cxn modelId="{206E391A-3BCC-DF4C-AC08-E155DD6D630E}" type="presParOf" srcId="{CEF2ECA4-449F-814C-81B5-EDF6ECB6FB8D}" destId="{997B78E4-A9DE-0944-B122-ABE2E93C33BD}" srcOrd="5" destOrd="0" presId="urn:microsoft.com/office/officeart/2005/8/layout/vList2"/>
    <dgm:cxn modelId="{D853B601-9721-BB44-9CB0-1F631829AEA7}" type="presParOf" srcId="{CEF2ECA4-449F-814C-81B5-EDF6ECB6FB8D}" destId="{0E2F4939-5E72-4F46-AB3C-A01FC3B73C6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72BA9-7FBE-4E44-9AF2-C5E2EDD5572E}">
      <dsp:nvSpPr>
        <dsp:cNvPr id="0" name=""/>
        <dsp:cNvSpPr/>
      </dsp:nvSpPr>
      <dsp:spPr>
        <a:xfrm>
          <a:off x="0" y="0"/>
          <a:ext cx="3536626" cy="47157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Population pressures</a:t>
          </a:r>
        </a:p>
      </dsp:txBody>
      <dsp:txXfrm>
        <a:off x="13812" y="13812"/>
        <a:ext cx="2972590" cy="443947"/>
      </dsp:txXfrm>
    </dsp:sp>
    <dsp:sp modelId="{D5ED7416-1616-6341-970C-3A85892C88DB}">
      <dsp:nvSpPr>
        <dsp:cNvPr id="0" name=""/>
        <dsp:cNvSpPr/>
      </dsp:nvSpPr>
      <dsp:spPr>
        <a:xfrm>
          <a:off x="264098" y="537066"/>
          <a:ext cx="3536626" cy="4715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Road building</a:t>
          </a:r>
        </a:p>
      </dsp:txBody>
      <dsp:txXfrm>
        <a:off x="277910" y="550878"/>
        <a:ext cx="2938382" cy="443947"/>
      </dsp:txXfrm>
    </dsp:sp>
    <dsp:sp modelId="{EA9CFA4E-F56E-B34F-8648-37FD341775C0}">
      <dsp:nvSpPr>
        <dsp:cNvPr id="0" name=""/>
        <dsp:cNvSpPr/>
      </dsp:nvSpPr>
      <dsp:spPr>
        <a:xfrm>
          <a:off x="528197" y="1074133"/>
          <a:ext cx="3536626" cy="47157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Mining</a:t>
          </a:r>
        </a:p>
      </dsp:txBody>
      <dsp:txXfrm>
        <a:off x="542009" y="1087945"/>
        <a:ext cx="2938382" cy="443947"/>
      </dsp:txXfrm>
    </dsp:sp>
    <dsp:sp modelId="{6EF1712D-137C-004C-A7D5-03C8E561A00D}">
      <dsp:nvSpPr>
        <dsp:cNvPr id="0" name=""/>
        <dsp:cNvSpPr/>
      </dsp:nvSpPr>
      <dsp:spPr>
        <a:xfrm>
          <a:off x="792296" y="1611200"/>
          <a:ext cx="3536626" cy="47157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HEP</a:t>
          </a:r>
        </a:p>
      </dsp:txBody>
      <dsp:txXfrm>
        <a:off x="806108" y="1625012"/>
        <a:ext cx="2938382" cy="443947"/>
      </dsp:txXfrm>
    </dsp:sp>
    <dsp:sp modelId="{6DF17372-D6FD-BD47-BB3A-964416DEAE0F}">
      <dsp:nvSpPr>
        <dsp:cNvPr id="0" name=""/>
        <dsp:cNvSpPr/>
      </dsp:nvSpPr>
      <dsp:spPr>
        <a:xfrm>
          <a:off x="1056394" y="2148267"/>
          <a:ext cx="3536626" cy="471571"/>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Logging</a:t>
          </a:r>
        </a:p>
      </dsp:txBody>
      <dsp:txXfrm>
        <a:off x="1070206" y="2162079"/>
        <a:ext cx="2938382" cy="443947"/>
      </dsp:txXfrm>
    </dsp:sp>
    <dsp:sp modelId="{496A517D-7C19-9C41-BC54-31CF9862584B}">
      <dsp:nvSpPr>
        <dsp:cNvPr id="0" name=""/>
        <dsp:cNvSpPr/>
      </dsp:nvSpPr>
      <dsp:spPr>
        <a:xfrm>
          <a:off x="3230105" y="344508"/>
          <a:ext cx="306521" cy="3065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299072" y="344508"/>
        <a:ext cx="168587" cy="230657"/>
      </dsp:txXfrm>
    </dsp:sp>
    <dsp:sp modelId="{9BF310A0-1A9E-5848-B7C3-BFBB160FCD95}">
      <dsp:nvSpPr>
        <dsp:cNvPr id="0" name=""/>
        <dsp:cNvSpPr/>
      </dsp:nvSpPr>
      <dsp:spPr>
        <a:xfrm>
          <a:off x="3494203" y="881575"/>
          <a:ext cx="306521" cy="3065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563170" y="881575"/>
        <a:ext cx="168587" cy="230657"/>
      </dsp:txXfrm>
    </dsp:sp>
    <dsp:sp modelId="{CEE7227C-D791-034A-B00C-B94B0F650C83}">
      <dsp:nvSpPr>
        <dsp:cNvPr id="0" name=""/>
        <dsp:cNvSpPr/>
      </dsp:nvSpPr>
      <dsp:spPr>
        <a:xfrm>
          <a:off x="3758302" y="1410783"/>
          <a:ext cx="306521" cy="3065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827269" y="1410783"/>
        <a:ext cx="168587" cy="230657"/>
      </dsp:txXfrm>
    </dsp:sp>
    <dsp:sp modelId="{7FA9647B-8798-904E-B041-D82CEB3CF466}">
      <dsp:nvSpPr>
        <dsp:cNvPr id="0" name=""/>
        <dsp:cNvSpPr/>
      </dsp:nvSpPr>
      <dsp:spPr>
        <a:xfrm>
          <a:off x="4022401" y="1953089"/>
          <a:ext cx="306521" cy="30652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091368" y="1953089"/>
        <a:ext cx="168587" cy="230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AA835-9136-DA4B-86BD-700F4295F67E}">
      <dsp:nvSpPr>
        <dsp:cNvPr id="0" name=""/>
        <dsp:cNvSpPr/>
      </dsp:nvSpPr>
      <dsp:spPr>
        <a:xfrm>
          <a:off x="5133" y="880863"/>
          <a:ext cx="2443028" cy="168324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AAE14-E39A-4149-BF77-367A9A99C100}">
      <dsp:nvSpPr>
        <dsp:cNvPr id="0" name=""/>
        <dsp:cNvSpPr/>
      </dsp:nvSpPr>
      <dsp:spPr>
        <a:xfrm>
          <a:off x="5133"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Selective logging</a:t>
          </a:r>
        </a:p>
      </dsp:txBody>
      <dsp:txXfrm>
        <a:off x="5133" y="2564110"/>
        <a:ext cx="2443028" cy="906363"/>
      </dsp:txXfrm>
    </dsp:sp>
    <dsp:sp modelId="{4DCB74DF-B682-AF47-AC3A-9188DF819C60}">
      <dsp:nvSpPr>
        <dsp:cNvPr id="0" name=""/>
        <dsp:cNvSpPr/>
      </dsp:nvSpPr>
      <dsp:spPr>
        <a:xfrm>
          <a:off x="2692568" y="880863"/>
          <a:ext cx="2443028" cy="168324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B8187-D40A-3149-91B2-ABC6BFAB11CE}">
      <dsp:nvSpPr>
        <dsp:cNvPr id="0" name=""/>
        <dsp:cNvSpPr/>
      </dsp:nvSpPr>
      <dsp:spPr>
        <a:xfrm>
          <a:off x="2692568"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National parks</a:t>
          </a:r>
        </a:p>
      </dsp:txBody>
      <dsp:txXfrm>
        <a:off x="2692568" y="2564110"/>
        <a:ext cx="2443028" cy="906363"/>
      </dsp:txXfrm>
    </dsp:sp>
    <dsp:sp modelId="{47ADA6C8-2487-5A44-B90E-9159F85DA40B}">
      <dsp:nvSpPr>
        <dsp:cNvPr id="0" name=""/>
        <dsp:cNvSpPr/>
      </dsp:nvSpPr>
      <dsp:spPr>
        <a:xfrm>
          <a:off x="5380002" y="880863"/>
          <a:ext cx="2443028" cy="168324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D3950-F29D-B54B-9183-795C015A2DAE}">
      <dsp:nvSpPr>
        <dsp:cNvPr id="0" name=""/>
        <dsp:cNvSpPr/>
      </dsp:nvSpPr>
      <dsp:spPr>
        <a:xfrm>
          <a:off x="5380002"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Debt for nature swaps</a:t>
          </a:r>
        </a:p>
      </dsp:txBody>
      <dsp:txXfrm>
        <a:off x="5380002" y="2564110"/>
        <a:ext cx="2443028" cy="906363"/>
      </dsp:txXfrm>
    </dsp:sp>
    <dsp:sp modelId="{915D4D83-37E6-ED41-9A93-FF90C2C3E374}">
      <dsp:nvSpPr>
        <dsp:cNvPr id="0" name=""/>
        <dsp:cNvSpPr/>
      </dsp:nvSpPr>
      <dsp:spPr>
        <a:xfrm>
          <a:off x="8067437" y="880863"/>
          <a:ext cx="2443028" cy="168324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5B989-2201-344A-8D41-EC6814D0A47B}">
      <dsp:nvSpPr>
        <dsp:cNvPr id="0" name=""/>
        <dsp:cNvSpPr/>
      </dsp:nvSpPr>
      <dsp:spPr>
        <a:xfrm>
          <a:off x="8067437"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Promoting responsible use</a:t>
          </a:r>
        </a:p>
      </dsp:txBody>
      <dsp:txXfrm>
        <a:off x="8067437" y="2564110"/>
        <a:ext cx="2443028" cy="906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9B411-8A9A-2E45-B1A1-2F70839F835B}">
      <dsp:nvSpPr>
        <dsp:cNvPr id="0" name=""/>
        <dsp:cNvSpPr/>
      </dsp:nvSpPr>
      <dsp:spPr>
        <a:xfrm>
          <a:off x="0" y="270084"/>
          <a:ext cx="6513603" cy="128663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a named area of tropical rainforest you have studied, explain why deforestation has taken place.</a:t>
          </a:r>
        </a:p>
      </dsp:txBody>
      <dsp:txXfrm>
        <a:off x="62808" y="332892"/>
        <a:ext cx="6387987" cy="1161018"/>
      </dsp:txXfrm>
    </dsp:sp>
    <dsp:sp modelId="{909E9432-729D-8942-BB66-37173110B68C}">
      <dsp:nvSpPr>
        <dsp:cNvPr id="0" name=""/>
        <dsp:cNvSpPr/>
      </dsp:nvSpPr>
      <dsp:spPr>
        <a:xfrm>
          <a:off x="0" y="1622958"/>
          <a:ext cx="6513603" cy="128663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a named area of tropical rainforest, describe the impacts of deforestation on the local natural environment and the local people.</a:t>
          </a:r>
        </a:p>
      </dsp:txBody>
      <dsp:txXfrm>
        <a:off x="62808" y="1685766"/>
        <a:ext cx="6387987" cy="1161018"/>
      </dsp:txXfrm>
    </dsp:sp>
    <dsp:sp modelId="{522FC1E8-D205-E54F-9124-AD2E4A0DF6DB}">
      <dsp:nvSpPr>
        <dsp:cNvPr id="0" name=""/>
        <dsp:cNvSpPr/>
      </dsp:nvSpPr>
      <dsp:spPr>
        <a:xfrm>
          <a:off x="0" y="2975833"/>
          <a:ext cx="6513603" cy="128663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an area you have studied explain how the environment is at risk from economic activity </a:t>
          </a:r>
        </a:p>
      </dsp:txBody>
      <dsp:txXfrm>
        <a:off x="62808" y="3038641"/>
        <a:ext cx="6387987" cy="1161018"/>
      </dsp:txXfrm>
    </dsp:sp>
    <dsp:sp modelId="{0E2F4939-5E72-4F46-AB3C-A01FC3B73C6A}">
      <dsp:nvSpPr>
        <dsp:cNvPr id="0" name=""/>
        <dsp:cNvSpPr/>
      </dsp:nvSpPr>
      <dsp:spPr>
        <a:xfrm>
          <a:off x="0" y="4328707"/>
          <a:ext cx="6513603" cy="128663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For an example of an economic activity in a named area you have studied, describe how the threats to the natural environment are being managed.</a:t>
          </a:r>
        </a:p>
      </dsp:txBody>
      <dsp:txXfrm>
        <a:off x="62808" y="4391515"/>
        <a:ext cx="6387987"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FD83-50C4-2947-B713-15B08116A2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1A9632-B52C-4B41-B1F9-68CD07FB1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8EB29-9181-1E40-9573-1DC0E093F612}"/>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D7A1F94C-A4A4-AB47-B4F8-00CB1246C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9205F-1730-7C44-938F-8AAE2C031CE6}"/>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245691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324C-A7AD-7A4C-86F6-67BB3EFDD6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2EAFEA-619D-1941-9D04-5D9A8D64B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0B645-A5A8-1B44-8C65-7FB98D192CFF}"/>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66E02F23-E1E0-7C4E-8DEF-9C667A896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89239-4FD5-FF42-9170-9618237D7139}"/>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109561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84C5CF-18E7-0542-8598-8F58DC6A56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B9629E-4C13-A947-B401-A9AD2A38F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2650C-B4E2-AD4F-8045-898E9E14CBBE}"/>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68405117-C636-444B-BC23-C5931C677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AC783-3844-7240-BAB0-6D3936D2CAC6}"/>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275765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9B34-DF2F-5140-986A-92E78E9E0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CEA5A-50A4-8943-91FC-444D3C420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45921-F4A7-9546-BAC7-4F728534E249}"/>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B6646EAB-5452-C846-BC89-417254DFF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BBC3A-137B-3E4A-9CE7-78AE478EF452}"/>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412094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752E-7E6B-DD47-B642-09C9EE4630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ED8FE-6182-F34E-9AFE-F79EEA8255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F59D7-086F-9749-BD06-8E33A96DC470}"/>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495FD81B-54D8-E049-800D-161E54ABFE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79C5B-135E-BC46-A787-7836B588D2D7}"/>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89677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2141-CCA4-BC4F-AEAF-0CB8502A8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0F2BE3-524F-1240-9918-09FAF6B47A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B1F10-F13E-0E4A-9AE5-CE97C88BBB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0AB71-4F18-4740-B224-A2A7AC8278E4}"/>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6" name="Footer Placeholder 5">
            <a:extLst>
              <a:ext uri="{FF2B5EF4-FFF2-40B4-BE49-F238E27FC236}">
                <a16:creationId xmlns:a16="http://schemas.microsoft.com/office/drawing/2014/main" id="{96FBC43F-9B1E-0848-BB82-D0DADC590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1A0EC3-C0BD-004E-8DB1-B51DE446FA61}"/>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359801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7A5E-9E76-EE40-90F4-B6397EAF72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BCB2A7-BD41-554F-9184-092CA2D97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8D6522-A72A-804C-AAFF-E9FB12C388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BC920-485E-2545-B8FD-3B3B476A8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2A9638-DDC6-AA4F-A2FF-CD2986405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E26615-F6D1-9045-AFD6-95F1EB96C8FC}"/>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8" name="Footer Placeholder 7">
            <a:extLst>
              <a:ext uri="{FF2B5EF4-FFF2-40B4-BE49-F238E27FC236}">
                <a16:creationId xmlns:a16="http://schemas.microsoft.com/office/drawing/2014/main" id="{C4A9B456-DEC5-744F-8DBD-7578E58EB7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4E94BF-9737-9A4F-B1BC-24CDEA99424B}"/>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109848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863E-768B-A44B-BE99-21F8578C6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A929D-67A3-1F49-9C40-AB27FE23AB38}"/>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4" name="Footer Placeholder 3">
            <a:extLst>
              <a:ext uri="{FF2B5EF4-FFF2-40B4-BE49-F238E27FC236}">
                <a16:creationId xmlns:a16="http://schemas.microsoft.com/office/drawing/2014/main" id="{A90FD911-E536-F647-9C59-42971B78C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5F8444-5D46-144A-8D88-2062EFFF36E1}"/>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233028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B7B40-BEA1-3A49-82CA-87D93D9F7DDF}"/>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3" name="Footer Placeholder 2">
            <a:extLst>
              <a:ext uri="{FF2B5EF4-FFF2-40B4-BE49-F238E27FC236}">
                <a16:creationId xmlns:a16="http://schemas.microsoft.com/office/drawing/2014/main" id="{ACA38D58-3E15-A347-9EBD-BFB546D635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8CB6B3-FE79-4445-88B2-005AF343F049}"/>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280388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D688-B78C-E844-A056-D40574ECC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E3C7D9-3563-DE46-BA08-AE9DA926E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446847-17C9-C048-AFFC-C6063363F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758C5-04F2-0242-8CEE-32F01C3A8673}"/>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6" name="Footer Placeholder 5">
            <a:extLst>
              <a:ext uri="{FF2B5EF4-FFF2-40B4-BE49-F238E27FC236}">
                <a16:creationId xmlns:a16="http://schemas.microsoft.com/office/drawing/2014/main" id="{F27D4F52-22DF-9547-89F8-84280FF98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72061-B2D9-B54F-999D-9FAC173914F0}"/>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120073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73B2-F384-F649-BA29-4C53EBBB8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8C0E32-2A48-F24C-84BE-301A6CBDD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95455C-2CD4-8F42-9D17-1BB87529E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42EA8-E1BE-534A-AC6E-0128893B319D}"/>
              </a:ext>
            </a:extLst>
          </p:cNvPr>
          <p:cNvSpPr>
            <a:spLocks noGrp="1"/>
          </p:cNvSpPr>
          <p:nvPr>
            <p:ph type="dt" sz="half" idx="10"/>
          </p:nvPr>
        </p:nvSpPr>
        <p:spPr/>
        <p:txBody>
          <a:bodyPr/>
          <a:lstStyle/>
          <a:p>
            <a:fld id="{ED6A25CF-1C7D-B84C-A66C-EC98F77AA3E7}" type="datetimeFigureOut">
              <a:rPr lang="en-US" smtClean="0"/>
              <a:t>3/19/19</a:t>
            </a:fld>
            <a:endParaRPr lang="en-US"/>
          </a:p>
        </p:txBody>
      </p:sp>
      <p:sp>
        <p:nvSpPr>
          <p:cNvPr id="6" name="Footer Placeholder 5">
            <a:extLst>
              <a:ext uri="{FF2B5EF4-FFF2-40B4-BE49-F238E27FC236}">
                <a16:creationId xmlns:a16="http://schemas.microsoft.com/office/drawing/2014/main" id="{B4575A24-81D2-3740-9DAB-6725BC91A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C7929-A428-2E40-8A1C-8CD5A95EE137}"/>
              </a:ext>
            </a:extLst>
          </p:cNvPr>
          <p:cNvSpPr>
            <a:spLocks noGrp="1"/>
          </p:cNvSpPr>
          <p:nvPr>
            <p:ph type="sldNum" sz="quarter" idx="12"/>
          </p:nvPr>
        </p:nvSpPr>
        <p:spPr/>
        <p:txBody>
          <a:bodyPr/>
          <a:lstStyle/>
          <a:p>
            <a:fld id="{13020043-0BB5-E14F-B4A8-B7E0670C6A1E}" type="slidenum">
              <a:rPr lang="en-US" smtClean="0"/>
              <a:t>‹#›</a:t>
            </a:fld>
            <a:endParaRPr lang="en-US"/>
          </a:p>
        </p:txBody>
      </p:sp>
    </p:spTree>
    <p:extLst>
      <p:ext uri="{BB962C8B-B14F-4D97-AF65-F5344CB8AC3E}">
        <p14:creationId xmlns:p14="http://schemas.microsoft.com/office/powerpoint/2010/main" val="128050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EA8206-CC88-9A4F-A64E-D72D94861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DA853-E559-244C-BA12-F3FA3836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4535-FD0B-CC41-AC28-E8B80C73AA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A25CF-1C7D-B84C-A66C-EC98F77AA3E7}" type="datetimeFigureOut">
              <a:rPr lang="en-US" smtClean="0"/>
              <a:t>3/19/19</a:t>
            </a:fld>
            <a:endParaRPr lang="en-US"/>
          </a:p>
        </p:txBody>
      </p:sp>
      <p:sp>
        <p:nvSpPr>
          <p:cNvPr id="5" name="Footer Placeholder 4">
            <a:extLst>
              <a:ext uri="{FF2B5EF4-FFF2-40B4-BE49-F238E27FC236}">
                <a16:creationId xmlns:a16="http://schemas.microsoft.com/office/drawing/2014/main" id="{40403516-B943-9D49-924A-1C44817826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B2EF6E-DEE9-7A4B-A4B7-8598C0CAD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20043-0BB5-E14F-B4A8-B7E0670C6A1E}" type="slidenum">
              <a:rPr lang="en-US" smtClean="0"/>
              <a:t>‹#›</a:t>
            </a:fld>
            <a:endParaRPr lang="en-US"/>
          </a:p>
        </p:txBody>
      </p:sp>
    </p:spTree>
    <p:extLst>
      <p:ext uri="{BB962C8B-B14F-4D97-AF65-F5344CB8AC3E}">
        <p14:creationId xmlns:p14="http://schemas.microsoft.com/office/powerpoint/2010/main" val="978391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JdpspllWI2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UGFmP_wWzt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rspo.or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E4Uku2CwbDY"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0o6WHN4NDTk"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Title 1">
            <a:extLst>
              <a:ext uri="{FF2B5EF4-FFF2-40B4-BE49-F238E27FC236}">
                <a16:creationId xmlns:a16="http://schemas.microsoft.com/office/drawing/2014/main" id="{28870DCC-0B48-3043-AE35-DE1867D3DC08}"/>
              </a:ext>
            </a:extLst>
          </p:cNvPr>
          <p:cNvSpPr>
            <a:spLocks noGrp="1"/>
          </p:cNvSpPr>
          <p:nvPr>
            <p:ph type="ctrTitle"/>
          </p:nvPr>
        </p:nvSpPr>
        <p:spPr>
          <a:xfrm>
            <a:off x="5021821" y="3812954"/>
            <a:ext cx="6465287" cy="1516014"/>
          </a:xfrm>
        </p:spPr>
        <p:txBody>
          <a:bodyPr>
            <a:normAutofit/>
          </a:bodyPr>
          <a:lstStyle/>
          <a:p>
            <a:pPr algn="l" eaLnBrk="1" hangingPunct="1">
              <a:defRPr/>
            </a:pPr>
            <a:r>
              <a:rPr lang="en-US" altLang="en-US" sz="4800" dirty="0">
                <a:solidFill>
                  <a:srgbClr val="FFFFFF"/>
                </a:solidFill>
                <a:latin typeface="dearJoe 5 CASUAL PRO" panose="02000000000000000000" pitchFamily="2" charset="0"/>
                <a:ea typeface="ＭＳ Ｐゴシック" panose="020B0600070205080204" pitchFamily="34" charset="-128"/>
              </a:rPr>
              <a:t>How are all of these things linked? </a:t>
            </a:r>
          </a:p>
        </p:txBody>
      </p:sp>
      <p:sp>
        <p:nvSpPr>
          <p:cNvPr id="37890" name="Subtitle 2">
            <a:extLst>
              <a:ext uri="{FF2B5EF4-FFF2-40B4-BE49-F238E27FC236}">
                <a16:creationId xmlns:a16="http://schemas.microsoft.com/office/drawing/2014/main" id="{A701C679-1B3D-C84B-A5C1-3CFC8B2A3BD6}"/>
              </a:ext>
            </a:extLst>
          </p:cNvPr>
          <p:cNvSpPr>
            <a:spLocks noGrp="1"/>
          </p:cNvSpPr>
          <p:nvPr>
            <p:ph type="subTitle" idx="1"/>
          </p:nvPr>
        </p:nvSpPr>
        <p:spPr>
          <a:xfrm>
            <a:off x="5021821" y="5550568"/>
            <a:ext cx="6465286" cy="602551"/>
          </a:xfrm>
        </p:spPr>
        <p:txBody>
          <a:bodyPr>
            <a:normAutofit/>
          </a:bodyPr>
          <a:lstStyle/>
          <a:p>
            <a:pPr algn="l" eaLnBrk="1" hangingPunct="1"/>
            <a:endParaRPr lang="en-US" altLang="en-US" sz="2000">
              <a:solidFill>
                <a:srgbClr val="E7E6E6"/>
              </a:solidFill>
              <a:ea typeface="ＭＳ Ｐゴシック" panose="020B0600070205080204" pitchFamily="34" charset="-128"/>
            </a:endParaRPr>
          </a:p>
        </p:txBody>
      </p:sp>
      <p:cxnSp>
        <p:nvCxnSpPr>
          <p:cNvPr id="77" name="Straight Connector 76">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7893" name="Picture 7">
            <a:extLst>
              <a:ext uri="{FF2B5EF4-FFF2-40B4-BE49-F238E27FC236}">
                <a16:creationId xmlns:a16="http://schemas.microsoft.com/office/drawing/2014/main" id="{57247185-0570-744F-82BD-2D7CC6223FE4}"/>
              </a:ext>
            </a:extLst>
          </p:cNvPr>
          <p:cNvPicPr>
            <a:picLocks noChangeAspect="1"/>
          </p:cNvPicPr>
          <p:nvPr/>
        </p:nvPicPr>
        <p:blipFill rotWithShape="1">
          <a:blip r:embed="rId2">
            <a:extLst>
              <a:ext uri="{28A0092B-C50C-407E-A947-70E740481C1C}">
                <a14:useLocalDpi xmlns:a14="http://schemas.microsoft.com/office/drawing/2010/main" val="0"/>
              </a:ext>
            </a:extLst>
          </a:blip>
          <a:srcRect l="6054" r="5273"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a:extLst>
              <a:ext uri="{FF2B5EF4-FFF2-40B4-BE49-F238E27FC236}">
                <a16:creationId xmlns:a16="http://schemas.microsoft.com/office/drawing/2014/main" id="{4D92D672-6931-5243-8B21-8AD43652F824}"/>
              </a:ext>
            </a:extLst>
          </p:cNvPr>
          <p:cNvPicPr>
            <a:picLocks noChangeAspect="1"/>
          </p:cNvPicPr>
          <p:nvPr/>
        </p:nvPicPr>
        <p:blipFill rotWithShape="1">
          <a:blip r:embed="rId3">
            <a:extLst>
              <a:ext uri="{28A0092B-C50C-407E-A947-70E740481C1C}">
                <a14:useLocalDpi xmlns:a14="http://schemas.microsoft.com/office/drawing/2010/main" val="0"/>
              </a:ext>
            </a:extLst>
          </a:blip>
          <a:srcRect l="23989" r="15249"/>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9E0BF5D1-E2B5-2A49-A8C2-8244B0EA2AA3}"/>
              </a:ext>
            </a:extLst>
          </p:cNvPr>
          <p:cNvPicPr>
            <a:picLocks noChangeAspect="1"/>
          </p:cNvPicPr>
          <p:nvPr/>
        </p:nvPicPr>
        <p:blipFill rotWithShape="1">
          <a:blip r:embed="rId4">
            <a:extLst>
              <a:ext uri="{28A0092B-C50C-407E-A947-70E740481C1C}">
                <a14:useLocalDpi xmlns:a14="http://schemas.microsoft.com/office/drawing/2010/main" val="0"/>
              </a:ext>
            </a:extLst>
          </a:blip>
          <a:srcRect l="9764" r="2022" b="5"/>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919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BA51FBC7-0768-9D4B-9D4A-CBE9E0BDBE49}"/>
              </a:ext>
            </a:extLst>
          </p:cNvPr>
          <p:cNvSpPr>
            <a:spLocks noGrp="1"/>
          </p:cNvSpPr>
          <p:nvPr>
            <p:ph type="title"/>
          </p:nvPr>
        </p:nvSpPr>
        <p:spPr/>
        <p:txBody>
          <a:bodyPr/>
          <a:lstStyle/>
          <a:p>
            <a:r>
              <a:rPr lang="en-US" altLang="en-US" dirty="0">
                <a:latin typeface="dearJoe 5 CASUAL PRO" panose="02000000000000000000" pitchFamily="2" charset="0"/>
                <a:ea typeface="ＭＳ Ｐゴシック" panose="020B0600070205080204" pitchFamily="34" charset="-128"/>
              </a:rPr>
              <a:t>Effects- global and local </a:t>
            </a:r>
          </a:p>
        </p:txBody>
      </p:sp>
      <p:graphicFrame>
        <p:nvGraphicFramePr>
          <p:cNvPr id="2" name="Content Placeholder 1">
            <a:extLst>
              <a:ext uri="{FF2B5EF4-FFF2-40B4-BE49-F238E27FC236}">
                <a16:creationId xmlns:a16="http://schemas.microsoft.com/office/drawing/2014/main" id="{037579FA-DC13-954E-8C75-AD3BD847AB79}"/>
              </a:ext>
            </a:extLst>
          </p:cNvPr>
          <p:cNvGraphicFramePr>
            <a:graphicFrameLocks noGrp="1"/>
          </p:cNvGraphicFramePr>
          <p:nvPr>
            <p:ph idx="1"/>
            <p:extLst>
              <p:ext uri="{D42A27DB-BD31-4B8C-83A1-F6EECF244321}">
                <p14:modId xmlns:p14="http://schemas.microsoft.com/office/powerpoint/2010/main" val="4107222672"/>
              </p:ext>
            </p:extLst>
          </p:nvPr>
        </p:nvGraphicFramePr>
        <p:xfrm>
          <a:off x="838200" y="1825625"/>
          <a:ext cx="10515600" cy="2931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731212579"/>
                    </a:ext>
                  </a:extLst>
                </a:gridCol>
                <a:gridCol w="5257800">
                  <a:extLst>
                    <a:ext uri="{9D8B030D-6E8A-4147-A177-3AD203B41FA5}">
                      <a16:colId xmlns:a16="http://schemas.microsoft.com/office/drawing/2014/main" val="3995316446"/>
                    </a:ext>
                  </a:extLst>
                </a:gridCol>
              </a:tblGrid>
              <a:tr h="370840">
                <a:tc>
                  <a:txBody>
                    <a:bodyPr/>
                    <a:lstStyle/>
                    <a:p>
                      <a:r>
                        <a:rPr lang="en-US" dirty="0"/>
                        <a:t>Local effects</a:t>
                      </a:r>
                    </a:p>
                  </a:txBody>
                  <a:tcPr/>
                </a:tc>
                <a:tc>
                  <a:txBody>
                    <a:bodyPr/>
                    <a:lstStyle/>
                    <a:p>
                      <a:r>
                        <a:rPr lang="en-US" dirty="0"/>
                        <a:t>Global effects</a:t>
                      </a:r>
                    </a:p>
                  </a:txBody>
                  <a:tcPr/>
                </a:tc>
                <a:extLst>
                  <a:ext uri="{0D108BD9-81ED-4DB2-BD59-A6C34878D82A}">
                    <a16:rowId xmlns:a16="http://schemas.microsoft.com/office/drawing/2014/main" val="880423199"/>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a:p>
                  </a:txBody>
                  <a:tcPr/>
                </a:tc>
                <a:extLst>
                  <a:ext uri="{0D108BD9-81ED-4DB2-BD59-A6C34878D82A}">
                    <a16:rowId xmlns:a16="http://schemas.microsoft.com/office/drawing/2014/main" val="2575463111"/>
                  </a:ext>
                </a:extLst>
              </a:tr>
            </a:tbl>
          </a:graphicData>
        </a:graphic>
      </p:graphicFrame>
      <p:pic>
        <p:nvPicPr>
          <p:cNvPr id="51203" name="Picture 4">
            <a:extLst>
              <a:ext uri="{FF2B5EF4-FFF2-40B4-BE49-F238E27FC236}">
                <a16:creationId xmlns:a16="http://schemas.microsoft.com/office/drawing/2014/main" id="{DED7B753-6AA3-AD43-AF21-799F866665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4956" y="385762"/>
            <a:ext cx="1135063"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6A891E0-5EF2-7541-9D1C-668362CA214F}"/>
              </a:ext>
            </a:extLst>
          </p:cNvPr>
          <p:cNvSpPr txBox="1"/>
          <p:nvPr/>
        </p:nvSpPr>
        <p:spPr>
          <a:xfrm>
            <a:off x="6278880" y="5846544"/>
            <a:ext cx="4754880" cy="646331"/>
          </a:xfrm>
          <a:prstGeom prst="rect">
            <a:avLst/>
          </a:prstGeom>
          <a:solidFill>
            <a:srgbClr val="FFFF00"/>
          </a:solidFill>
        </p:spPr>
        <p:txBody>
          <a:bodyPr wrap="square" rtlCol="0">
            <a:spAutoFit/>
          </a:bodyPr>
          <a:lstStyle/>
          <a:p>
            <a:r>
              <a:rPr lang="en-US" dirty="0"/>
              <a:t>Use the textbook scan, videos on the Weebly and card sort to complete this table</a:t>
            </a:r>
          </a:p>
        </p:txBody>
      </p:sp>
      <p:pic>
        <p:nvPicPr>
          <p:cNvPr id="5" name="Picture 4">
            <a:extLst>
              <a:ext uri="{FF2B5EF4-FFF2-40B4-BE49-F238E27FC236}">
                <a16:creationId xmlns:a16="http://schemas.microsoft.com/office/drawing/2014/main" id="{25E8A912-FC14-9C4E-B5E1-A0650811760B}"/>
              </a:ext>
            </a:extLst>
          </p:cNvPr>
          <p:cNvPicPr>
            <a:picLocks noChangeAspect="1"/>
          </p:cNvPicPr>
          <p:nvPr/>
        </p:nvPicPr>
        <p:blipFill>
          <a:blip r:embed="rId3"/>
          <a:stretch>
            <a:fillRect/>
          </a:stretch>
        </p:blipFill>
        <p:spPr>
          <a:xfrm>
            <a:off x="7954155" y="381848"/>
            <a:ext cx="1686559" cy="1308840"/>
          </a:xfrm>
          <a:prstGeom prst="rect">
            <a:avLst/>
          </a:prstGeom>
        </p:spPr>
      </p:pic>
      <p:pic>
        <p:nvPicPr>
          <p:cNvPr id="7" name="Picture 6">
            <a:extLst>
              <a:ext uri="{FF2B5EF4-FFF2-40B4-BE49-F238E27FC236}">
                <a16:creationId xmlns:a16="http://schemas.microsoft.com/office/drawing/2014/main" id="{F3330DB9-2856-D242-AB31-FF2518EA1C49}"/>
              </a:ext>
            </a:extLst>
          </p:cNvPr>
          <p:cNvPicPr>
            <a:picLocks noChangeAspect="1"/>
          </p:cNvPicPr>
          <p:nvPr/>
        </p:nvPicPr>
        <p:blipFill>
          <a:blip r:embed="rId4"/>
          <a:stretch>
            <a:fillRect/>
          </a:stretch>
        </p:blipFill>
        <p:spPr>
          <a:xfrm>
            <a:off x="9834851" y="344486"/>
            <a:ext cx="2077810" cy="1325563"/>
          </a:xfrm>
          <a:prstGeom prst="rect">
            <a:avLst/>
          </a:prstGeom>
        </p:spPr>
      </p:pic>
    </p:spTree>
    <p:extLst>
      <p:ext uri="{BB962C8B-B14F-4D97-AF65-F5344CB8AC3E}">
        <p14:creationId xmlns:p14="http://schemas.microsoft.com/office/powerpoint/2010/main" val="44642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5DE5-7941-8440-B1CD-E3660D38B3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D95F56-3068-884E-9567-E4AD0D449748}"/>
              </a:ext>
            </a:extLst>
          </p:cNvPr>
          <p:cNvPicPr>
            <a:picLocks noGrp="1" noChangeAspect="1"/>
          </p:cNvPicPr>
          <p:nvPr>
            <p:ph idx="1"/>
          </p:nvPr>
        </p:nvPicPr>
        <p:blipFill>
          <a:blip r:embed="rId2"/>
          <a:stretch>
            <a:fillRect/>
          </a:stretch>
        </p:blipFill>
        <p:spPr>
          <a:xfrm>
            <a:off x="2029337" y="626745"/>
            <a:ext cx="7036045" cy="4351338"/>
          </a:xfrm>
        </p:spPr>
      </p:pic>
    </p:spTree>
    <p:extLst>
      <p:ext uri="{BB962C8B-B14F-4D97-AF65-F5344CB8AC3E}">
        <p14:creationId xmlns:p14="http://schemas.microsoft.com/office/powerpoint/2010/main" val="1104345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084C-3488-FD49-8937-B4BB21D4A88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D42550-DAB2-884D-87EE-8BAA8E2B2FA9}"/>
              </a:ext>
            </a:extLst>
          </p:cNvPr>
          <p:cNvPicPr>
            <a:picLocks noGrp="1" noChangeAspect="1"/>
          </p:cNvPicPr>
          <p:nvPr>
            <p:ph idx="1"/>
          </p:nvPr>
        </p:nvPicPr>
        <p:blipFill>
          <a:blip r:embed="rId2"/>
          <a:stretch>
            <a:fillRect/>
          </a:stretch>
        </p:blipFill>
        <p:spPr>
          <a:xfrm>
            <a:off x="1110460" y="729218"/>
            <a:ext cx="9971080" cy="5399564"/>
          </a:xfrm>
        </p:spPr>
      </p:pic>
    </p:spTree>
    <p:extLst>
      <p:ext uri="{BB962C8B-B14F-4D97-AF65-F5344CB8AC3E}">
        <p14:creationId xmlns:p14="http://schemas.microsoft.com/office/powerpoint/2010/main" val="3201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E6EC-4C5A-2347-93D5-3246150DD565}"/>
              </a:ext>
            </a:extLst>
          </p:cNvPr>
          <p:cNvSpPr>
            <a:spLocks noGrp="1"/>
          </p:cNvSpPr>
          <p:nvPr>
            <p:ph type="title"/>
          </p:nvPr>
        </p:nvSpPr>
        <p:spPr/>
        <p:txBody>
          <a:bodyPr/>
          <a:lstStyle/>
          <a:p>
            <a:r>
              <a:rPr lang="en-US" dirty="0">
                <a:latin typeface="dearJoe 5 CASUAL PRO" panose="02000000000000000000" pitchFamily="2" charset="0"/>
              </a:rPr>
              <a:t>7 mark Exam question</a:t>
            </a:r>
          </a:p>
        </p:txBody>
      </p:sp>
      <p:pic>
        <p:nvPicPr>
          <p:cNvPr id="5" name="Content Placeholder 4">
            <a:extLst>
              <a:ext uri="{FF2B5EF4-FFF2-40B4-BE49-F238E27FC236}">
                <a16:creationId xmlns:a16="http://schemas.microsoft.com/office/drawing/2014/main" id="{7A47B23A-F553-F843-B81D-8D9D4B84C593}"/>
              </a:ext>
            </a:extLst>
          </p:cNvPr>
          <p:cNvPicPr>
            <a:picLocks noGrp="1" noChangeAspect="1"/>
          </p:cNvPicPr>
          <p:nvPr>
            <p:ph idx="1"/>
          </p:nvPr>
        </p:nvPicPr>
        <p:blipFill>
          <a:blip r:embed="rId2"/>
          <a:stretch>
            <a:fillRect/>
          </a:stretch>
        </p:blipFill>
        <p:spPr>
          <a:xfrm>
            <a:off x="695960" y="2320290"/>
            <a:ext cx="10515600" cy="1108710"/>
          </a:xfrm>
        </p:spPr>
      </p:pic>
      <p:pic>
        <p:nvPicPr>
          <p:cNvPr id="7" name="Picture 6">
            <a:extLst>
              <a:ext uri="{FF2B5EF4-FFF2-40B4-BE49-F238E27FC236}">
                <a16:creationId xmlns:a16="http://schemas.microsoft.com/office/drawing/2014/main" id="{E050DED1-C1E8-A443-AE38-CB3999650863}"/>
              </a:ext>
            </a:extLst>
          </p:cNvPr>
          <p:cNvPicPr>
            <a:picLocks noChangeAspect="1"/>
          </p:cNvPicPr>
          <p:nvPr/>
        </p:nvPicPr>
        <p:blipFill>
          <a:blip r:embed="rId3"/>
          <a:stretch>
            <a:fillRect/>
          </a:stretch>
        </p:blipFill>
        <p:spPr>
          <a:xfrm>
            <a:off x="8818880" y="3245485"/>
            <a:ext cx="1889760" cy="2637790"/>
          </a:xfrm>
          <a:prstGeom prst="rect">
            <a:avLst/>
          </a:prstGeom>
        </p:spPr>
      </p:pic>
    </p:spTree>
    <p:extLst>
      <p:ext uri="{BB962C8B-B14F-4D97-AF65-F5344CB8AC3E}">
        <p14:creationId xmlns:p14="http://schemas.microsoft.com/office/powerpoint/2010/main" val="3059579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6948-5B38-EA42-9231-13B3F24C0CCA}"/>
              </a:ext>
            </a:extLst>
          </p:cNvPr>
          <p:cNvSpPr>
            <a:spLocks noGrp="1"/>
          </p:cNvSpPr>
          <p:nvPr>
            <p:ph type="title"/>
          </p:nvPr>
        </p:nvSpPr>
        <p:spPr>
          <a:xfrm>
            <a:off x="838200" y="365125"/>
            <a:ext cx="3510280" cy="1325563"/>
          </a:xfrm>
        </p:spPr>
        <p:txBody>
          <a:bodyPr/>
          <a:lstStyle/>
          <a:p>
            <a:r>
              <a:rPr lang="en-US" dirty="0"/>
              <a:t>Mark scheme</a:t>
            </a:r>
          </a:p>
        </p:txBody>
      </p:sp>
      <p:pic>
        <p:nvPicPr>
          <p:cNvPr id="5" name="Content Placeholder 4">
            <a:extLst>
              <a:ext uri="{FF2B5EF4-FFF2-40B4-BE49-F238E27FC236}">
                <a16:creationId xmlns:a16="http://schemas.microsoft.com/office/drawing/2014/main" id="{D6C6AF62-4097-DB45-997D-717B67EC3820}"/>
              </a:ext>
            </a:extLst>
          </p:cNvPr>
          <p:cNvPicPr>
            <a:picLocks noGrp="1" noChangeAspect="1"/>
          </p:cNvPicPr>
          <p:nvPr>
            <p:ph idx="1"/>
          </p:nvPr>
        </p:nvPicPr>
        <p:blipFill>
          <a:blip r:embed="rId2"/>
          <a:stretch>
            <a:fillRect/>
          </a:stretch>
        </p:blipFill>
        <p:spPr>
          <a:xfrm>
            <a:off x="5018003" y="365125"/>
            <a:ext cx="6335797" cy="5909144"/>
          </a:xfrm>
        </p:spPr>
      </p:pic>
    </p:spTree>
    <p:extLst>
      <p:ext uri="{BB962C8B-B14F-4D97-AF65-F5344CB8AC3E}">
        <p14:creationId xmlns:p14="http://schemas.microsoft.com/office/powerpoint/2010/main" val="204953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9BDF3C9B-8A08-854E-9931-372C991609D9}"/>
              </a:ext>
            </a:extLst>
          </p:cNvPr>
          <p:cNvSpPr>
            <a:spLocks noGrp="1"/>
          </p:cNvSpPr>
          <p:nvPr>
            <p:ph type="title"/>
          </p:nvPr>
        </p:nvSpPr>
        <p:spPr/>
        <p:txBody>
          <a:bodyPr/>
          <a:lstStyle/>
          <a:p>
            <a:r>
              <a:rPr lang="en-US" altLang="en-US" dirty="0">
                <a:latin typeface="dearJoe 5 CASUAL PRO" panose="02000000000000000000" pitchFamily="2" charset="0"/>
                <a:ea typeface="ＭＳ Ｐゴシック" panose="020B0600070205080204" pitchFamily="34" charset="-128"/>
              </a:rPr>
              <a:t>Managing rainforests</a:t>
            </a:r>
          </a:p>
        </p:txBody>
      </p:sp>
      <p:pic>
        <p:nvPicPr>
          <p:cNvPr id="56322" name="Content Placeholder 3">
            <a:extLst>
              <a:ext uri="{FF2B5EF4-FFF2-40B4-BE49-F238E27FC236}">
                <a16:creationId xmlns:a16="http://schemas.microsoft.com/office/drawing/2014/main" id="{DAD83331-2332-2B4A-911B-6BD9FEAEE97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68450" y="1905000"/>
            <a:ext cx="9221788" cy="3536950"/>
          </a:xfrm>
        </p:spPr>
      </p:pic>
    </p:spTree>
    <p:extLst>
      <p:ext uri="{BB962C8B-B14F-4D97-AF65-F5344CB8AC3E}">
        <p14:creationId xmlns:p14="http://schemas.microsoft.com/office/powerpoint/2010/main" val="2187136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AA672AFF-E764-1E4C-8E11-3A2AB32E9222}"/>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B6E52C25-47AB-A148-8A32-33875BE877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6383" y="1250157"/>
            <a:ext cx="12105617" cy="1325562"/>
          </a:xfrm>
        </p:spPr>
      </p:pic>
      <p:pic>
        <p:nvPicPr>
          <p:cNvPr id="3" name="Picture 2">
            <a:extLst>
              <a:ext uri="{FF2B5EF4-FFF2-40B4-BE49-F238E27FC236}">
                <a16:creationId xmlns:a16="http://schemas.microsoft.com/office/drawing/2014/main" id="{6C6A09CC-878D-C941-BCBD-C7C28CD677A1}"/>
              </a:ext>
            </a:extLst>
          </p:cNvPr>
          <p:cNvPicPr>
            <a:picLocks noChangeAspect="1"/>
          </p:cNvPicPr>
          <p:nvPr/>
        </p:nvPicPr>
        <p:blipFill>
          <a:blip r:embed="rId3"/>
          <a:stretch>
            <a:fillRect/>
          </a:stretch>
        </p:blipFill>
        <p:spPr>
          <a:xfrm>
            <a:off x="4285615" y="3460750"/>
            <a:ext cx="3620770" cy="2406870"/>
          </a:xfrm>
          <a:prstGeom prst="rect">
            <a:avLst/>
          </a:prstGeom>
        </p:spPr>
      </p:pic>
    </p:spTree>
    <p:extLst>
      <p:ext uri="{BB962C8B-B14F-4D97-AF65-F5344CB8AC3E}">
        <p14:creationId xmlns:p14="http://schemas.microsoft.com/office/powerpoint/2010/main" val="95041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68C233-1547-414E-AFBF-03798D519291}"/>
              </a:ext>
            </a:extLst>
          </p:cNvPr>
          <p:cNvSpPr>
            <a:spLocks noGrp="1"/>
          </p:cNvSpPr>
          <p:nvPr>
            <p:ph type="title"/>
          </p:nvPr>
        </p:nvSpPr>
        <p:spPr>
          <a:xfrm>
            <a:off x="1752600" y="5524501"/>
            <a:ext cx="7772400" cy="1362075"/>
          </a:xfrm>
        </p:spPr>
        <p:txBody>
          <a:bodyPr/>
          <a:lstStyle/>
          <a:p>
            <a:pPr>
              <a:defRPr/>
            </a:pPr>
            <a:r>
              <a:rPr lang="en-US"/>
              <a:t>Sustainable PALM OIL</a:t>
            </a:r>
          </a:p>
        </p:txBody>
      </p:sp>
      <p:pic>
        <p:nvPicPr>
          <p:cNvPr id="62466" name="Content Placeholder 3">
            <a:extLst>
              <a:ext uri="{FF2B5EF4-FFF2-40B4-BE49-F238E27FC236}">
                <a16:creationId xmlns:a16="http://schemas.microsoft.com/office/drawing/2014/main" id="{CA82C25A-FE87-C746-9D09-FB2C807C4EE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274638"/>
            <a:ext cx="8229600" cy="1960562"/>
          </a:xfrm>
        </p:spPr>
      </p:pic>
      <p:pic>
        <p:nvPicPr>
          <p:cNvPr id="62467" name="Picture 6">
            <a:extLst>
              <a:ext uri="{FF2B5EF4-FFF2-40B4-BE49-F238E27FC236}">
                <a16:creationId xmlns:a16="http://schemas.microsoft.com/office/drawing/2014/main" id="{6AA65E9C-FC16-184E-8664-B995815E3F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364" y="2274888"/>
            <a:ext cx="83772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5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2E0D-63D9-8648-9491-EF06B4AFD09C}"/>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C37B7BE7-C588-EB4C-9BB3-E601D818F147}"/>
              </a:ext>
            </a:extLst>
          </p:cNvPr>
          <p:cNvPicPr>
            <a:picLocks noGrp="1" noChangeAspect="1"/>
          </p:cNvPicPr>
          <p:nvPr>
            <p:ph idx="1"/>
          </p:nvPr>
        </p:nvPicPr>
        <p:blipFill>
          <a:blip r:embed="rId3"/>
          <a:stretch>
            <a:fillRect/>
          </a:stretch>
        </p:blipFill>
        <p:spPr>
          <a:xfrm>
            <a:off x="1785620" y="962182"/>
            <a:ext cx="8176210" cy="5283835"/>
          </a:xfrm>
        </p:spPr>
      </p:pic>
    </p:spTree>
    <p:extLst>
      <p:ext uri="{BB962C8B-B14F-4D97-AF65-F5344CB8AC3E}">
        <p14:creationId xmlns:p14="http://schemas.microsoft.com/office/powerpoint/2010/main" val="1347447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C7DE9FBA-AA75-204F-A58A-C161C577C4E4}"/>
              </a:ext>
            </a:extLst>
          </p:cNvPr>
          <p:cNvSpPr>
            <a:spLocks noGrp="1"/>
          </p:cNvSpPr>
          <p:nvPr>
            <p:ph type="title"/>
          </p:nvPr>
        </p:nvSpPr>
        <p:spPr/>
        <p:txBody>
          <a:bodyPr/>
          <a:lstStyle/>
          <a:p>
            <a:r>
              <a:rPr lang="en-US" altLang="en-US" dirty="0">
                <a:ea typeface="ＭＳ Ｐゴシック" panose="020B0600070205080204" pitchFamily="34" charset="-128"/>
              </a:rPr>
              <a:t>The solution:  Sustainable palm oil </a:t>
            </a:r>
          </a:p>
        </p:txBody>
      </p:sp>
      <p:sp>
        <p:nvSpPr>
          <p:cNvPr id="63490" name="Content Placeholder 2">
            <a:extLst>
              <a:ext uri="{FF2B5EF4-FFF2-40B4-BE49-F238E27FC236}">
                <a16:creationId xmlns:a16="http://schemas.microsoft.com/office/drawing/2014/main" id="{C8475696-17CB-224F-8B34-B4ADDD94D5EA}"/>
              </a:ext>
            </a:extLst>
          </p:cNvPr>
          <p:cNvSpPr>
            <a:spLocks noGrp="1"/>
          </p:cNvSpPr>
          <p:nvPr>
            <p:ph idx="1"/>
          </p:nvPr>
        </p:nvSpPr>
        <p:spPr/>
        <p:txBody>
          <a:bodyPr/>
          <a:lstStyle/>
          <a:p>
            <a:pPr>
              <a:buFontTx/>
              <a:buNone/>
            </a:pPr>
            <a:r>
              <a:rPr lang="en-US" altLang="en-US">
                <a:ea typeface="ＭＳ Ｐゴシック" panose="020B0600070205080204" pitchFamily="34" charset="-128"/>
              </a:rPr>
              <a:t> </a:t>
            </a:r>
            <a:r>
              <a:rPr lang="en-US" altLang="en-US">
                <a:ea typeface="ＭＳ Ｐゴシック" panose="020B0600070205080204" pitchFamily="34" charset="-128"/>
                <a:hlinkClick r:id="rId2"/>
              </a:rPr>
              <a:t> https://www.youtube.com/watch?v=UGFmP_wWztU </a:t>
            </a:r>
            <a:br>
              <a:rPr lang="en-US" altLang="en-US">
                <a:ea typeface="ＭＳ Ｐゴシック" panose="020B0600070205080204" pitchFamily="34" charset="-128"/>
              </a:rPr>
            </a:br>
            <a:r>
              <a:rPr lang="en-US" altLang="en-US">
                <a:ea typeface="ＭＳ Ｐゴシック" panose="020B0600070205080204" pitchFamily="34" charset="-128"/>
              </a:rPr>
              <a:t>What approximate % of our shopping contains Palm Oil?</a:t>
            </a:r>
            <a:br>
              <a:rPr lang="en-US" altLang="en-US">
                <a:ea typeface="ＭＳ Ｐゴシック" panose="020B0600070205080204" pitchFamily="34" charset="-128"/>
              </a:rPr>
            </a:br>
            <a:r>
              <a:rPr lang="en-US" altLang="en-US">
                <a:ea typeface="ＭＳ Ｐゴシック" panose="020B0600070205080204" pitchFamily="34" charset="-128"/>
              </a:rPr>
              <a:t>We must put an end to Palm Oil right? - Why might this not be the best solution &amp; give an example.</a:t>
            </a:r>
            <a:br>
              <a:rPr lang="en-US" altLang="en-US">
                <a:ea typeface="ＭＳ Ｐゴシック" panose="020B0600070205080204" pitchFamily="34" charset="-128"/>
              </a:rPr>
            </a:br>
            <a:r>
              <a:rPr lang="en-US" altLang="en-US">
                <a:ea typeface="ＭＳ Ｐゴシック" panose="020B0600070205080204" pitchFamily="34" charset="-128"/>
              </a:rPr>
              <a:t>So, how do we protect peoples livelihoods and the environment? Give examples from the video.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0328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a:extLst>
              <a:ext uri="{FF2B5EF4-FFF2-40B4-BE49-F238E27FC236}">
                <a16:creationId xmlns:a16="http://schemas.microsoft.com/office/drawing/2014/main" id="{D28C7A01-C59A-DF40-8D1E-AE670C60D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896778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itle 1">
            <a:extLst>
              <a:ext uri="{FF2B5EF4-FFF2-40B4-BE49-F238E27FC236}">
                <a16:creationId xmlns:a16="http://schemas.microsoft.com/office/drawing/2014/main" id="{5489CB2F-BA36-0C4E-A3D5-9A709D68645D}"/>
              </a:ext>
            </a:extLst>
          </p:cNvPr>
          <p:cNvSpPr>
            <a:spLocks noGrp="1"/>
          </p:cNvSpPr>
          <p:nvPr>
            <p:ph type="ctrTitle"/>
          </p:nvPr>
        </p:nvSpPr>
        <p:spPr/>
        <p:txBody>
          <a:bodyPr/>
          <a:lstStyle/>
          <a:p>
            <a:r>
              <a:rPr lang="en-US" altLang="en-US" sz="6600" b="1">
                <a:solidFill>
                  <a:srgbClr val="FFFF00"/>
                </a:solidFill>
                <a:ea typeface="ＭＳ Ｐゴシック" panose="020B0600070205080204" pitchFamily="34" charset="-128"/>
              </a:rPr>
              <a:t>Palm Oil</a:t>
            </a:r>
          </a:p>
        </p:txBody>
      </p:sp>
      <p:sp>
        <p:nvSpPr>
          <p:cNvPr id="3" name="Subtitle 2">
            <a:extLst>
              <a:ext uri="{FF2B5EF4-FFF2-40B4-BE49-F238E27FC236}">
                <a16:creationId xmlns:a16="http://schemas.microsoft.com/office/drawing/2014/main" id="{8533E0BE-1349-A44F-A5A9-F9CD8D9A3725}"/>
              </a:ext>
            </a:extLst>
          </p:cNvPr>
          <p:cNvSpPr>
            <a:spLocks noGrp="1"/>
          </p:cNvSpPr>
          <p:nvPr>
            <p:ph type="subTitle" idx="1"/>
          </p:nvPr>
        </p:nvSpPr>
        <p:spPr/>
        <p:txBody>
          <a:bodyPr/>
          <a:lstStyle/>
          <a:p>
            <a:pPr>
              <a:buFont typeface="Arial" charset="0"/>
              <a:buNone/>
              <a:defRPr/>
            </a:pPr>
            <a:endParaRPr lang="en-US" dirty="0"/>
          </a:p>
        </p:txBody>
      </p:sp>
    </p:spTree>
    <p:extLst>
      <p:ext uri="{BB962C8B-B14F-4D97-AF65-F5344CB8AC3E}">
        <p14:creationId xmlns:p14="http://schemas.microsoft.com/office/powerpoint/2010/main" val="3575645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B4468-BB06-564A-B2B6-E12C0C1ACF81}"/>
              </a:ext>
            </a:extLst>
          </p:cNvPr>
          <p:cNvPicPr>
            <a:picLocks noChangeAspect="1"/>
          </p:cNvPicPr>
          <p:nvPr/>
        </p:nvPicPr>
        <p:blipFill rotWithShape="1">
          <a:blip r:embed="rId2"/>
          <a:srcRect r="6221" b="-1"/>
          <a:stretch/>
        </p:blipFill>
        <p:spPr>
          <a:xfrm>
            <a:off x="-1" y="10"/>
            <a:ext cx="12192000" cy="6857990"/>
          </a:xfrm>
          <a:prstGeom prst="rect">
            <a:avLst/>
          </a:prstGeom>
        </p:spPr>
      </p:pic>
      <p:sp>
        <p:nvSpPr>
          <p:cNvPr id="74" name="Rectangle 7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3" name="Title 1">
            <a:extLst>
              <a:ext uri="{FF2B5EF4-FFF2-40B4-BE49-F238E27FC236}">
                <a16:creationId xmlns:a16="http://schemas.microsoft.com/office/drawing/2014/main" id="{85576E95-2C31-3542-9E61-F94229CBE339}"/>
              </a:ext>
            </a:extLst>
          </p:cNvPr>
          <p:cNvSpPr>
            <a:spLocks noGrp="1"/>
          </p:cNvSpPr>
          <p:nvPr>
            <p:ph type="title"/>
          </p:nvPr>
        </p:nvSpPr>
        <p:spPr>
          <a:xfrm>
            <a:off x="594804" y="640263"/>
            <a:ext cx="6619811" cy="1344975"/>
          </a:xfrm>
        </p:spPr>
        <p:txBody>
          <a:bodyPr>
            <a:normAutofit/>
          </a:bodyPr>
          <a:lstStyle/>
          <a:p>
            <a:r>
              <a:rPr lang="en-US" altLang="en-US" sz="4000" b="1" dirty="0">
                <a:latin typeface="dearJoe 5 CASUAL PRO" panose="02000000000000000000" pitchFamily="2" charset="0"/>
                <a:ea typeface="ＭＳ Ｐゴシック" panose="020B0600070205080204" pitchFamily="34" charset="-128"/>
              </a:rPr>
              <a:t>Certified Sustainable Palm Oil</a:t>
            </a:r>
            <a:endParaRPr lang="en-US" altLang="en-US" sz="4000" dirty="0">
              <a:latin typeface="dearJoe 5 CASUAL PRO" panose="02000000000000000000" pitchFamily="2" charset="0"/>
              <a:ea typeface="ＭＳ Ｐゴシック" panose="020B0600070205080204" pitchFamily="34" charset="-128"/>
            </a:endParaRPr>
          </a:p>
        </p:txBody>
      </p:sp>
      <p:sp>
        <p:nvSpPr>
          <p:cNvPr id="64514" name="Content Placeholder 2">
            <a:extLst>
              <a:ext uri="{FF2B5EF4-FFF2-40B4-BE49-F238E27FC236}">
                <a16:creationId xmlns:a16="http://schemas.microsoft.com/office/drawing/2014/main" id="{A6C324A3-5707-F64E-A6FB-4F39D7C2B401}"/>
              </a:ext>
            </a:extLst>
          </p:cNvPr>
          <p:cNvSpPr>
            <a:spLocks noGrp="1"/>
          </p:cNvSpPr>
          <p:nvPr>
            <p:ph idx="1"/>
          </p:nvPr>
        </p:nvSpPr>
        <p:spPr>
          <a:xfrm>
            <a:off x="594109" y="2121763"/>
            <a:ext cx="6620505" cy="3773010"/>
          </a:xfrm>
        </p:spPr>
        <p:txBody>
          <a:bodyPr>
            <a:normAutofit/>
          </a:bodyPr>
          <a:lstStyle/>
          <a:p>
            <a:r>
              <a:rPr lang="en-US" altLang="en-US" sz="2400">
                <a:ea typeface="ＭＳ Ｐゴシック" panose="020B0600070205080204" pitchFamily="34" charset="-128"/>
              </a:rPr>
              <a:t>Industry efforts to bring this deforestation under control have come through the </a:t>
            </a:r>
            <a:r>
              <a:rPr lang="en-US" altLang="en-US" sz="2400">
                <a:ea typeface="ＭＳ Ｐゴシック" panose="020B0600070205080204" pitchFamily="34" charset="-128"/>
                <a:hlinkClick r:id="rId3"/>
              </a:rPr>
              <a:t>Roundtable on Sustainable Palm Oil (RSPO)</a:t>
            </a:r>
            <a:r>
              <a:rPr lang="en-US" altLang="en-US" sz="2400">
                <a:ea typeface="ＭＳ Ｐゴシック" panose="020B0600070205080204" pitchFamily="34" charset="-128"/>
              </a:rPr>
              <a:t>. It was set up in 2001 to establish clear ethical and ecological standards for producing palm oil, and its members include high-street names like Unilever, Cadbury's, Nestlé and Tesco, as well as palm oil traders such as Cargill and ADM. Together, these companies represent 40 per cent of global palm oil trade. </a:t>
            </a:r>
          </a:p>
        </p:txBody>
      </p:sp>
    </p:spTree>
    <p:extLst>
      <p:ext uri="{BB962C8B-B14F-4D97-AF65-F5344CB8AC3E}">
        <p14:creationId xmlns:p14="http://schemas.microsoft.com/office/powerpoint/2010/main" val="2513877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71B22-2934-C84A-85A7-9A58B31331AB}"/>
              </a:ext>
            </a:extLst>
          </p:cNvPr>
          <p:cNvPicPr>
            <a:picLocks noGrp="1" noChangeAspect="1"/>
          </p:cNvPicPr>
          <p:nvPr>
            <p:ph idx="1"/>
          </p:nvPr>
        </p:nvPicPr>
        <p:blipFill rotWithShape="1">
          <a:blip r:embed="rId2"/>
          <a:srcRect l="4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49B20-5488-194B-AFC1-4E20B7EA18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dirty="0">
                <a:solidFill>
                  <a:schemeClr val="tx1">
                    <a:lumMod val="85000"/>
                    <a:lumOff val="15000"/>
                  </a:schemeClr>
                </a:solidFill>
              </a:rPr>
              <a:t>Other protection measures: Ecotourism- </a:t>
            </a:r>
            <a:r>
              <a:rPr lang="en-US" sz="2800" dirty="0" err="1">
                <a:solidFill>
                  <a:schemeClr val="tx1">
                    <a:lumMod val="85000"/>
                    <a:lumOff val="15000"/>
                  </a:schemeClr>
                </a:solidFill>
              </a:rPr>
              <a:t>Danum</a:t>
            </a:r>
            <a:r>
              <a:rPr lang="en-US" sz="2800" dirty="0">
                <a:solidFill>
                  <a:schemeClr val="tx1">
                    <a:lumMod val="85000"/>
                    <a:lumOff val="15000"/>
                  </a:schemeClr>
                </a:solidFill>
              </a:rPr>
              <a:t> Valley conservation area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19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D18E-FEA7-AF4D-BDF2-E67A5DC8F50A}"/>
              </a:ext>
            </a:extLst>
          </p:cNvPr>
          <p:cNvSpPr>
            <a:spLocks noGrp="1"/>
          </p:cNvSpPr>
          <p:nvPr>
            <p:ph type="title"/>
          </p:nvPr>
        </p:nvSpPr>
        <p:spPr/>
        <p:txBody>
          <a:bodyPr/>
          <a:lstStyle/>
          <a:p>
            <a:r>
              <a:rPr lang="en-US" dirty="0" err="1"/>
              <a:t>Danum</a:t>
            </a:r>
            <a:r>
              <a:rPr lang="en-US" dirty="0"/>
              <a:t> Valley conservation area</a:t>
            </a:r>
          </a:p>
        </p:txBody>
      </p:sp>
      <p:pic>
        <p:nvPicPr>
          <p:cNvPr id="5" name="Content Placeholder 4">
            <a:extLst>
              <a:ext uri="{FF2B5EF4-FFF2-40B4-BE49-F238E27FC236}">
                <a16:creationId xmlns:a16="http://schemas.microsoft.com/office/drawing/2014/main" id="{BB692DEB-21D4-3C40-AFD4-F597C2704E78}"/>
              </a:ext>
            </a:extLst>
          </p:cNvPr>
          <p:cNvPicPr>
            <a:picLocks noGrp="1" noChangeAspect="1"/>
          </p:cNvPicPr>
          <p:nvPr>
            <p:ph idx="1"/>
          </p:nvPr>
        </p:nvPicPr>
        <p:blipFill>
          <a:blip r:embed="rId2"/>
          <a:stretch>
            <a:fillRect/>
          </a:stretch>
        </p:blipFill>
        <p:spPr>
          <a:xfrm>
            <a:off x="914400" y="1978184"/>
            <a:ext cx="5181600" cy="3924300"/>
          </a:xfrm>
        </p:spPr>
      </p:pic>
      <p:sp>
        <p:nvSpPr>
          <p:cNvPr id="6" name="TextBox 5">
            <a:extLst>
              <a:ext uri="{FF2B5EF4-FFF2-40B4-BE49-F238E27FC236}">
                <a16:creationId xmlns:a16="http://schemas.microsoft.com/office/drawing/2014/main" id="{EBAA2AF6-263D-FC41-BC54-2AEF7AE491BD}"/>
              </a:ext>
            </a:extLst>
          </p:cNvPr>
          <p:cNvSpPr txBox="1"/>
          <p:nvPr/>
        </p:nvSpPr>
        <p:spPr>
          <a:xfrm>
            <a:off x="7213600" y="2032000"/>
            <a:ext cx="4140200" cy="3416320"/>
          </a:xfrm>
          <a:prstGeom prst="rect">
            <a:avLst/>
          </a:prstGeom>
          <a:noFill/>
        </p:spPr>
        <p:txBody>
          <a:bodyPr wrap="square" rtlCol="0">
            <a:spAutoFit/>
          </a:bodyPr>
          <a:lstStyle/>
          <a:p>
            <a:r>
              <a:rPr lang="en-US" dirty="0">
                <a:hlinkClick r:id="rId3"/>
              </a:rPr>
              <a:t>https://www.youtube.com/watch?v=E4Uku2CwbDY</a:t>
            </a:r>
            <a:endParaRPr lang="en-US" dirty="0"/>
          </a:p>
          <a:p>
            <a:endParaRPr lang="en-US" dirty="0"/>
          </a:p>
          <a:p>
            <a:r>
              <a:rPr lang="en-US" dirty="0"/>
              <a:t>Read the embedded sheet on the </a:t>
            </a:r>
            <a:r>
              <a:rPr lang="en-US" dirty="0" err="1"/>
              <a:t>weebly</a:t>
            </a:r>
            <a:r>
              <a:rPr lang="en-US" dirty="0"/>
              <a:t> about </a:t>
            </a:r>
            <a:r>
              <a:rPr lang="en-US" dirty="0" err="1"/>
              <a:t>Danum</a:t>
            </a:r>
            <a:r>
              <a:rPr lang="en-US" dirty="0"/>
              <a:t> Valley nature area…</a:t>
            </a:r>
          </a:p>
          <a:p>
            <a:endParaRPr lang="en-US" dirty="0"/>
          </a:p>
          <a:p>
            <a:r>
              <a:rPr lang="en-US" dirty="0"/>
              <a:t>Make notes on: </a:t>
            </a:r>
          </a:p>
          <a:p>
            <a:pPr marL="285750" indent="-285750">
              <a:buFontTx/>
              <a:buChar char="-"/>
            </a:pPr>
            <a:r>
              <a:rPr lang="en-US" dirty="0"/>
              <a:t>What is the </a:t>
            </a:r>
            <a:r>
              <a:rPr lang="en-US" dirty="0" err="1"/>
              <a:t>Danum</a:t>
            </a:r>
            <a:r>
              <a:rPr lang="en-US" dirty="0"/>
              <a:t> Valley area like</a:t>
            </a:r>
          </a:p>
          <a:p>
            <a:pPr marL="285750" indent="-285750">
              <a:buFontTx/>
              <a:buChar char="-"/>
            </a:pPr>
            <a:r>
              <a:rPr lang="en-US" dirty="0"/>
              <a:t>How is the area being managed?</a:t>
            </a:r>
          </a:p>
          <a:p>
            <a:pPr marL="285750" indent="-285750">
              <a:buFontTx/>
              <a:buChar char="-"/>
            </a:pPr>
            <a:r>
              <a:rPr lang="en-US" dirty="0"/>
              <a:t>What benefits has the management had? </a:t>
            </a:r>
          </a:p>
          <a:p>
            <a:endParaRPr lang="en-US" dirty="0"/>
          </a:p>
        </p:txBody>
      </p:sp>
    </p:spTree>
    <p:extLst>
      <p:ext uri="{BB962C8B-B14F-4D97-AF65-F5344CB8AC3E}">
        <p14:creationId xmlns:p14="http://schemas.microsoft.com/office/powerpoint/2010/main" val="308860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9834-8911-2542-9B77-68A8F19D12AD}"/>
              </a:ext>
            </a:extLst>
          </p:cNvPr>
          <p:cNvSpPr>
            <a:spLocks noGrp="1"/>
          </p:cNvSpPr>
          <p:nvPr>
            <p:ph type="title"/>
          </p:nvPr>
        </p:nvSpPr>
        <p:spPr/>
        <p:txBody>
          <a:bodyPr/>
          <a:lstStyle/>
          <a:p>
            <a:r>
              <a:rPr lang="en-US" dirty="0"/>
              <a:t>Other protection methods in Borneo</a:t>
            </a:r>
          </a:p>
        </p:txBody>
      </p:sp>
      <p:graphicFrame>
        <p:nvGraphicFramePr>
          <p:cNvPr id="4" name="Content Placeholder 3">
            <a:extLst>
              <a:ext uri="{FF2B5EF4-FFF2-40B4-BE49-F238E27FC236}">
                <a16:creationId xmlns:a16="http://schemas.microsoft.com/office/drawing/2014/main" id="{2A731BB5-9856-F041-B21E-82B30B64C59A}"/>
              </a:ext>
            </a:extLst>
          </p:cNvPr>
          <p:cNvGraphicFramePr>
            <a:graphicFrameLocks noGrp="1"/>
          </p:cNvGraphicFramePr>
          <p:nvPr>
            <p:ph idx="1"/>
            <p:extLst>
              <p:ext uri="{D42A27DB-BD31-4B8C-83A1-F6EECF244321}">
                <p14:modId xmlns:p14="http://schemas.microsoft.com/office/powerpoint/2010/main" val="20292859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3C73C1C2-F783-7448-950E-57DB34DF95C8}"/>
              </a:ext>
            </a:extLst>
          </p:cNvPr>
          <p:cNvSpPr txBox="1"/>
          <p:nvPr/>
        </p:nvSpPr>
        <p:spPr>
          <a:xfrm>
            <a:off x="4653280" y="5689600"/>
            <a:ext cx="5588000" cy="369332"/>
          </a:xfrm>
          <a:prstGeom prst="rect">
            <a:avLst/>
          </a:prstGeom>
          <a:noFill/>
        </p:spPr>
        <p:txBody>
          <a:bodyPr wrap="square" rtlCol="0">
            <a:spAutoFit/>
          </a:bodyPr>
          <a:lstStyle/>
          <a:p>
            <a:r>
              <a:rPr lang="en-US" dirty="0"/>
              <a:t>Make notes on these from resource on </a:t>
            </a:r>
            <a:r>
              <a:rPr lang="en-US" dirty="0" err="1"/>
              <a:t>weebly</a:t>
            </a:r>
            <a:endParaRPr lang="en-US" dirty="0"/>
          </a:p>
        </p:txBody>
      </p:sp>
    </p:spTree>
    <p:extLst>
      <p:ext uri="{BB962C8B-B14F-4D97-AF65-F5344CB8AC3E}">
        <p14:creationId xmlns:p14="http://schemas.microsoft.com/office/powerpoint/2010/main" val="3433961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41702C-2898-2541-BB74-278ABDAAE9F1}"/>
              </a:ext>
            </a:extLst>
          </p:cNvPr>
          <p:cNvSpPr>
            <a:spLocks noGrp="1"/>
          </p:cNvSpPr>
          <p:nvPr>
            <p:ph type="title"/>
          </p:nvPr>
        </p:nvSpPr>
        <p:spPr>
          <a:xfrm>
            <a:off x="863029" y="1012004"/>
            <a:ext cx="3416158" cy="4795408"/>
          </a:xfrm>
        </p:spPr>
        <p:txBody>
          <a:bodyPr>
            <a:normAutofit/>
          </a:bodyPr>
          <a:lstStyle/>
          <a:p>
            <a:r>
              <a:rPr lang="en-US">
                <a:solidFill>
                  <a:srgbClr val="FFFFFF"/>
                </a:solidFill>
              </a:rPr>
              <a:t>7 mark Exam questions</a:t>
            </a:r>
          </a:p>
        </p:txBody>
      </p:sp>
      <p:graphicFrame>
        <p:nvGraphicFramePr>
          <p:cNvPr id="5" name="Content Placeholder 2">
            <a:extLst>
              <a:ext uri="{FF2B5EF4-FFF2-40B4-BE49-F238E27FC236}">
                <a16:creationId xmlns:a16="http://schemas.microsoft.com/office/drawing/2014/main" id="{3C562354-55D4-4981-AF05-AB97A1325CC9}"/>
              </a:ext>
            </a:extLst>
          </p:cNvPr>
          <p:cNvGraphicFramePr>
            <a:graphicFrameLocks noGrp="1"/>
          </p:cNvGraphicFramePr>
          <p:nvPr>
            <p:ph idx="1"/>
            <p:extLst>
              <p:ext uri="{D42A27DB-BD31-4B8C-83A1-F6EECF244321}">
                <p14:modId xmlns:p14="http://schemas.microsoft.com/office/powerpoint/2010/main" val="350345559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447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7" name="Picture 3">
            <a:extLst>
              <a:ext uri="{FF2B5EF4-FFF2-40B4-BE49-F238E27FC236}">
                <a16:creationId xmlns:a16="http://schemas.microsoft.com/office/drawing/2014/main" id="{FDF98F24-9CD0-3F44-A472-4E03A9C49E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138" b="55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1" name="Title 1">
            <a:extLst>
              <a:ext uri="{FF2B5EF4-FFF2-40B4-BE49-F238E27FC236}">
                <a16:creationId xmlns:a16="http://schemas.microsoft.com/office/drawing/2014/main" id="{E551CAB4-B2B2-D448-86E4-457458E9BAB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ltLang="en-US" sz="3600" b="1">
                <a:solidFill>
                  <a:schemeClr val="tx1">
                    <a:lumMod val="85000"/>
                    <a:lumOff val="15000"/>
                  </a:schemeClr>
                </a:solidFill>
              </a:rPr>
              <a:t>CASE STUDY - PALM OIL IN INDONESIA and MALAYSIA</a:t>
            </a:r>
            <a:endParaRPr lang="en-US" altLang="en-US" sz="3600">
              <a:solidFill>
                <a:schemeClr val="tx1">
                  <a:lumMod val="85000"/>
                  <a:lumOff val="15000"/>
                </a:schemeClr>
              </a:solidFill>
            </a:endParaRP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0964" name="TextBox 1">
            <a:extLst>
              <a:ext uri="{FF2B5EF4-FFF2-40B4-BE49-F238E27FC236}">
                <a16:creationId xmlns:a16="http://schemas.microsoft.com/office/drawing/2014/main" id="{D074CA7A-64CC-5C44-980C-102A8700306D}"/>
              </a:ext>
            </a:extLst>
          </p:cNvPr>
          <p:cNvSpPr txBox="1">
            <a:spLocks noChangeArrowheads="1"/>
          </p:cNvSpPr>
          <p:nvPr/>
        </p:nvSpPr>
        <p:spPr bwMode="auto">
          <a:xfrm>
            <a:off x="3200400" y="64770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a:hlinkClick r:id="rId3"/>
              </a:rPr>
              <a:t>https://www.youtube.com/watch?v=0o6WHN4NDTk</a:t>
            </a:r>
            <a:endParaRPr lang="en-US" altLang="en-US"/>
          </a:p>
        </p:txBody>
      </p:sp>
    </p:spTree>
    <p:extLst>
      <p:ext uri="{BB962C8B-B14F-4D97-AF65-F5344CB8AC3E}">
        <p14:creationId xmlns:p14="http://schemas.microsoft.com/office/powerpoint/2010/main" val="279690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6B50D683-6670-5A43-828B-955B7698F957}"/>
              </a:ext>
            </a:extLst>
          </p:cNvPr>
          <p:cNvSpPr>
            <a:spLocks noGrp="1"/>
          </p:cNvSpPr>
          <p:nvPr>
            <p:ph type="title"/>
          </p:nvPr>
        </p:nvSpPr>
        <p:spPr/>
        <p:txBody>
          <a:bodyPr/>
          <a:lstStyle/>
          <a:p>
            <a:r>
              <a:rPr lang="en-US" altLang="en-US" sz="2700">
                <a:ea typeface="ＭＳ Ｐゴシック" panose="020B0600070205080204" pitchFamily="34" charset="-128"/>
              </a:rPr>
              <a:t>Palm Oil extraction in Indonesia and Borneo </a:t>
            </a:r>
          </a:p>
        </p:txBody>
      </p:sp>
      <p:sp>
        <p:nvSpPr>
          <p:cNvPr id="41986" name="Content Placeholder 5">
            <a:extLst>
              <a:ext uri="{FF2B5EF4-FFF2-40B4-BE49-F238E27FC236}">
                <a16:creationId xmlns:a16="http://schemas.microsoft.com/office/drawing/2014/main" id="{36A34DBE-68A8-894B-B761-2430C544EBFF}"/>
              </a:ext>
            </a:extLst>
          </p:cNvPr>
          <p:cNvSpPr>
            <a:spLocks noGrp="1"/>
          </p:cNvSpPr>
          <p:nvPr>
            <p:ph sz="half" idx="2"/>
          </p:nvPr>
        </p:nvSpPr>
        <p:spPr/>
        <p:txBody>
          <a:bodyPr/>
          <a:lstStyle/>
          <a:p>
            <a:endParaRPr lang="en-US" altLang="en-US">
              <a:ea typeface="ＭＳ Ｐゴシック" panose="020B0600070205080204" pitchFamily="34" charset="-128"/>
            </a:endParaRPr>
          </a:p>
        </p:txBody>
      </p:sp>
      <p:pic>
        <p:nvPicPr>
          <p:cNvPr id="41987" name="Picture 5">
            <a:extLst>
              <a:ext uri="{FF2B5EF4-FFF2-40B4-BE49-F238E27FC236}">
                <a16:creationId xmlns:a16="http://schemas.microsoft.com/office/drawing/2014/main" id="{4F012DFD-7AEA-4043-8892-B6B0D07D60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600201"/>
            <a:ext cx="47942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ontent Placeholder 7">
            <a:extLst>
              <a:ext uri="{FF2B5EF4-FFF2-40B4-BE49-F238E27FC236}">
                <a16:creationId xmlns:a16="http://schemas.microsoft.com/office/drawing/2014/main" id="{74CE33BB-4E6F-7C4A-8D2A-61C409F34E67}"/>
              </a:ext>
            </a:extLst>
          </p:cNvPr>
          <p:cNvSpPr>
            <a:spLocks noGrp="1"/>
          </p:cNvSpPr>
          <p:nvPr>
            <p:ph sz="half" idx="1"/>
          </p:nvPr>
        </p:nvSpPr>
        <p:spPr>
          <a:xfrm>
            <a:off x="1952625" y="1970088"/>
            <a:ext cx="3843338" cy="3395662"/>
          </a:xfrm>
        </p:spPr>
        <p:txBody>
          <a:bodyPr/>
          <a:lstStyle/>
          <a:p>
            <a:r>
              <a:rPr lang="en-US" altLang="en-US" sz="1800">
                <a:ea typeface="ＭＳ Ｐゴシック" panose="020B0600070205080204" pitchFamily="34" charset="-128"/>
              </a:rPr>
              <a:t>The vast majority of the worlds palm oil comes from </a:t>
            </a:r>
            <a:r>
              <a:rPr lang="en-US" altLang="en-US" sz="1800" b="1" i="1">
                <a:ea typeface="ＭＳ Ｐゴシック" panose="020B0600070205080204" pitchFamily="34" charset="-128"/>
              </a:rPr>
              <a:t>Malaysia</a:t>
            </a:r>
            <a:r>
              <a:rPr lang="en-US" altLang="en-US" sz="1800">
                <a:ea typeface="ＭＳ Ｐゴシック" panose="020B0600070205080204" pitchFamily="34" charset="-128"/>
              </a:rPr>
              <a:t> and </a:t>
            </a:r>
            <a:r>
              <a:rPr lang="en-US" altLang="en-US" sz="1800" b="1" i="1">
                <a:ea typeface="ＭＳ Ｐゴシック" panose="020B0600070205080204" pitchFamily="34" charset="-128"/>
              </a:rPr>
              <a:t>Indonesia</a:t>
            </a:r>
            <a:r>
              <a:rPr lang="en-US" altLang="en-US" sz="1800">
                <a:ea typeface="ＭＳ Ｐゴシック" panose="020B0600070205080204" pitchFamily="34" charset="-128"/>
              </a:rPr>
              <a:t>  where the expansion of the industry has destroyed millions of hectares of rainforest.  This deforestation is said to be far greater than the rate of deforestation due to logging in the Amazon rainforest. </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4084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D8FF575-23CC-384F-8008-DF6D9C7F29F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43010" name="Content Placeholder 2">
            <a:extLst>
              <a:ext uri="{FF2B5EF4-FFF2-40B4-BE49-F238E27FC236}">
                <a16:creationId xmlns:a16="http://schemas.microsoft.com/office/drawing/2014/main" id="{54E085B7-C5E7-854A-A045-8A63C31B5819}"/>
              </a:ext>
            </a:extLst>
          </p:cNvPr>
          <p:cNvSpPr>
            <a:spLocks noGrp="1"/>
          </p:cNvSpPr>
          <p:nvPr>
            <p:ph sz="half" idx="1"/>
          </p:nvPr>
        </p:nvSpPr>
        <p:spPr/>
        <p:txBody>
          <a:bodyPr/>
          <a:lstStyle/>
          <a:p>
            <a:endParaRPr lang="en-US" altLang="en-US">
              <a:ea typeface="ＭＳ Ｐゴシック" panose="020B0600070205080204" pitchFamily="34" charset="-128"/>
            </a:endParaRPr>
          </a:p>
        </p:txBody>
      </p:sp>
      <p:sp>
        <p:nvSpPr>
          <p:cNvPr id="43011" name="Content Placeholder 3">
            <a:extLst>
              <a:ext uri="{FF2B5EF4-FFF2-40B4-BE49-F238E27FC236}">
                <a16:creationId xmlns:a16="http://schemas.microsoft.com/office/drawing/2014/main" id="{53E45376-F660-1B46-941E-2D02EA8C6F27}"/>
              </a:ext>
            </a:extLst>
          </p:cNvPr>
          <p:cNvSpPr>
            <a:spLocks noGrp="1"/>
          </p:cNvSpPr>
          <p:nvPr>
            <p:ph sz="half" idx="2"/>
          </p:nvPr>
        </p:nvSpPr>
        <p:spPr/>
        <p:txBody>
          <a:bodyPr/>
          <a:lstStyle/>
          <a:p>
            <a:endParaRPr lang="en-US" altLang="en-US">
              <a:ea typeface="ＭＳ Ｐゴシック" panose="020B0600070205080204" pitchFamily="34" charset="-128"/>
            </a:endParaRPr>
          </a:p>
        </p:txBody>
      </p:sp>
      <p:pic>
        <p:nvPicPr>
          <p:cNvPr id="43012" name="Picture 4">
            <a:extLst>
              <a:ext uri="{FF2B5EF4-FFF2-40B4-BE49-F238E27FC236}">
                <a16:creationId xmlns:a16="http://schemas.microsoft.com/office/drawing/2014/main" id="{416AC99C-A9BC-6349-81CE-8E1B259B01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7" y="1220789"/>
            <a:ext cx="9363076"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95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ADD99B1-6DF4-054C-9872-33DCB1F906BE}"/>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44034" name="Content Placeholder 2">
            <a:extLst>
              <a:ext uri="{FF2B5EF4-FFF2-40B4-BE49-F238E27FC236}">
                <a16:creationId xmlns:a16="http://schemas.microsoft.com/office/drawing/2014/main" id="{81136B05-D96F-F347-9C25-797CCA4977DD}"/>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44035" name="Picture 3">
            <a:extLst>
              <a:ext uri="{FF2B5EF4-FFF2-40B4-BE49-F238E27FC236}">
                <a16:creationId xmlns:a16="http://schemas.microsoft.com/office/drawing/2014/main" id="{45BBA3A7-D629-A544-B854-3A5392D1DD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941388"/>
            <a:ext cx="7958138"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BE97173-050D-D745-9C39-217EFDC395FF}"/>
              </a:ext>
            </a:extLst>
          </p:cNvPr>
          <p:cNvSpPr txBox="1">
            <a:spLocks noChangeArrowheads="1"/>
          </p:cNvSpPr>
          <p:nvPr/>
        </p:nvSpPr>
        <p:spPr bwMode="auto">
          <a:xfrm>
            <a:off x="8828088" y="3351213"/>
            <a:ext cx="1465262" cy="1708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500" b="1">
                <a:latin typeface="Arial" panose="020B0604020202020204" pitchFamily="34" charset="0"/>
              </a:rPr>
              <a:t>Links to food miles and our growing global interactions related to food/ trade</a:t>
            </a:r>
          </a:p>
        </p:txBody>
      </p:sp>
    </p:spTree>
    <p:extLst>
      <p:ext uri="{BB962C8B-B14F-4D97-AF65-F5344CB8AC3E}">
        <p14:creationId xmlns:p14="http://schemas.microsoft.com/office/powerpoint/2010/main" val="2426177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2FEBA9D-9021-1743-9B3C-E3FB677028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89" b="1652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5057" name="Title 1">
            <a:extLst>
              <a:ext uri="{FF2B5EF4-FFF2-40B4-BE49-F238E27FC236}">
                <a16:creationId xmlns:a16="http://schemas.microsoft.com/office/drawing/2014/main" id="{4CCCD7C8-499C-3743-BEBE-A5E1F0BF7057}"/>
              </a:ext>
            </a:extLst>
          </p:cNvPr>
          <p:cNvSpPr>
            <a:spLocks noGrp="1"/>
          </p:cNvSpPr>
          <p:nvPr>
            <p:ph type="title"/>
          </p:nvPr>
        </p:nvSpPr>
        <p:spPr>
          <a:xfrm>
            <a:off x="709448" y="1913950"/>
            <a:ext cx="4204137" cy="1342754"/>
          </a:xfrm>
        </p:spPr>
        <p:txBody>
          <a:bodyPr>
            <a:normAutofit/>
          </a:bodyPr>
          <a:lstStyle/>
          <a:p>
            <a:pPr algn="ctr" eaLnBrk="1" hangingPunct="1"/>
            <a:r>
              <a:rPr lang="en-US" altLang="en-US" sz="3600" dirty="0">
                <a:latin typeface="dearJoe 5 CASUAL PRO" panose="02000000000000000000" pitchFamily="2" charset="0"/>
                <a:ea typeface="ＭＳ Ｐゴシック" panose="020B0600070205080204" pitchFamily="34" charset="-128"/>
              </a:rPr>
              <a:t>What is Palm Oil?</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5058" name="Content Placeholder 2">
            <a:extLst>
              <a:ext uri="{FF2B5EF4-FFF2-40B4-BE49-F238E27FC236}">
                <a16:creationId xmlns:a16="http://schemas.microsoft.com/office/drawing/2014/main" id="{ED3AC31E-67BC-1044-B4AB-9A02CB6A83DB}"/>
              </a:ext>
            </a:extLst>
          </p:cNvPr>
          <p:cNvSpPr>
            <a:spLocks noGrp="1"/>
          </p:cNvSpPr>
          <p:nvPr>
            <p:ph idx="1"/>
          </p:nvPr>
        </p:nvSpPr>
        <p:spPr>
          <a:xfrm>
            <a:off x="525516" y="3417573"/>
            <a:ext cx="4593021" cy="2619839"/>
          </a:xfrm>
        </p:spPr>
        <p:txBody>
          <a:bodyPr anchor="ctr">
            <a:normAutofit/>
          </a:bodyPr>
          <a:lstStyle/>
          <a:p>
            <a:pPr eaLnBrk="1" hangingPunct="1">
              <a:buFontTx/>
              <a:buNone/>
            </a:pPr>
            <a:r>
              <a:rPr lang="en-US" altLang="en-US" sz="1800" dirty="0">
                <a:ea typeface="ＭＳ Ｐゴシック" panose="020B0600070205080204" pitchFamily="34" charset="-128"/>
              </a:rPr>
              <a:t>Palm oil is used by virtually every one of us in one form or another.  In its basic form it is used in processed or prepared foods such as bread, cakes, breakfast cereals and ready meals, as well as ice cream, margarine and crisps.  Unlike oil seed rape and sunflower oils palm oil is valued because it is solid at room temperature.  Palm oil is also cheaper than other types of oils. </a:t>
            </a:r>
          </a:p>
        </p:txBody>
      </p:sp>
    </p:spTree>
    <p:extLst>
      <p:ext uri="{BB962C8B-B14F-4D97-AF65-F5344CB8AC3E}">
        <p14:creationId xmlns:p14="http://schemas.microsoft.com/office/powerpoint/2010/main" val="420672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E3DBF95-D007-454A-A1DD-EDA6129D2622}"/>
              </a:ext>
            </a:extLst>
          </p:cNvPr>
          <p:cNvSpPr>
            <a:spLocks noGrp="1"/>
          </p:cNvSpPr>
          <p:nvPr>
            <p:ph type="title"/>
          </p:nvPr>
        </p:nvSpPr>
        <p:spPr/>
        <p:txBody>
          <a:bodyPr/>
          <a:lstStyle/>
          <a:p>
            <a:r>
              <a:rPr lang="en-US" altLang="en-US" b="1">
                <a:ea typeface="ＭＳ Ｐゴシック" panose="020B0600070205080204" pitchFamily="34" charset="-128"/>
              </a:rPr>
              <a:t>Environmental impacts of palm oil</a:t>
            </a:r>
            <a:endParaRPr lang="en-US" altLang="en-US">
              <a:ea typeface="ＭＳ Ｐゴシック" panose="020B0600070205080204" pitchFamily="34" charset="-128"/>
            </a:endParaRPr>
          </a:p>
        </p:txBody>
      </p:sp>
      <p:sp>
        <p:nvSpPr>
          <p:cNvPr id="50178" name="Content Placeholder 2">
            <a:extLst>
              <a:ext uri="{FF2B5EF4-FFF2-40B4-BE49-F238E27FC236}">
                <a16:creationId xmlns:a16="http://schemas.microsoft.com/office/drawing/2014/main" id="{3ACE7403-FE55-7D4B-803F-D5CAA8EF92E9}"/>
              </a:ext>
            </a:extLst>
          </p:cNvPr>
          <p:cNvSpPr>
            <a:spLocks noGrp="1"/>
          </p:cNvSpPr>
          <p:nvPr>
            <p:ph idx="1"/>
          </p:nvPr>
        </p:nvSpPr>
        <p:spPr>
          <a:xfrm>
            <a:off x="1676400" y="1258888"/>
            <a:ext cx="6172200" cy="3395662"/>
          </a:xfrm>
        </p:spPr>
        <p:txBody>
          <a:bodyPr/>
          <a:lstStyle/>
          <a:p>
            <a:r>
              <a:rPr lang="en-US" altLang="en-US" sz="1500">
                <a:ea typeface="ＭＳ Ｐゴシック" panose="020B0600070205080204" pitchFamily="34" charset="-128"/>
              </a:rPr>
              <a:t>In the past the majority of palm oil production has been for food and cosmetics but now the European Union have agreed to cut greenhouse gasses by 20%  by 2020 we are having to find a new source of fuel for our transport.  The answer is said to be bio-fuels however this will mean that Indonesia and Malaysia will produce more palm oil which will result in further destruction of some of the most valuable rainforest on the planet. </a:t>
            </a:r>
            <a:br>
              <a:rPr lang="en-US" altLang="en-US" sz="1500">
                <a:ea typeface="ＭＳ Ｐゴシック" panose="020B0600070205080204" pitchFamily="34" charset="-128"/>
              </a:rPr>
            </a:br>
            <a:br>
              <a:rPr lang="en-US" altLang="en-US" sz="1500">
                <a:ea typeface="ＭＳ Ｐゴシック" panose="020B0600070205080204" pitchFamily="34" charset="-128"/>
              </a:rPr>
            </a:br>
            <a:r>
              <a:rPr lang="en-US" altLang="en-US" sz="1500">
                <a:ea typeface="ＭＳ Ｐゴシック" panose="020B0600070205080204" pitchFamily="34" charset="-128"/>
              </a:rPr>
              <a:t>The effect of this destruction will mean that many species of plants and animals that live in these rainforests  will be lost forever.  Examples of species that will be lost are the Sumatran tiger, Asian Elephant and the Orangutans of Borneo</a:t>
            </a:r>
          </a:p>
        </p:txBody>
      </p:sp>
      <p:pic>
        <p:nvPicPr>
          <p:cNvPr id="50179" name="Picture 2">
            <a:extLst>
              <a:ext uri="{FF2B5EF4-FFF2-40B4-BE49-F238E27FC236}">
                <a16:creationId xmlns:a16="http://schemas.microsoft.com/office/drawing/2014/main" id="{842BF3CF-FCE1-984A-8129-0A137746C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038600"/>
            <a:ext cx="3132138"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24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C8DB73-99F9-8A44-8420-B7D6C9320E81}"/>
              </a:ext>
            </a:extLst>
          </p:cNvPr>
          <p:cNvPicPr>
            <a:picLocks noChangeAspect="1"/>
          </p:cNvPicPr>
          <p:nvPr/>
        </p:nvPicPr>
        <p:blipFill rotWithShape="1">
          <a:blip r:embed="rId2"/>
          <a:srcRect l="12852" r="8037"/>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D77A64F-67AE-7243-AD2D-DD37AD5148D7}"/>
              </a:ext>
            </a:extLst>
          </p:cNvPr>
          <p:cNvSpPr>
            <a:spLocks noGrp="1"/>
          </p:cNvSpPr>
          <p:nvPr>
            <p:ph type="title"/>
          </p:nvPr>
        </p:nvSpPr>
        <p:spPr>
          <a:xfrm>
            <a:off x="709448" y="1913950"/>
            <a:ext cx="4204137" cy="1342754"/>
          </a:xfrm>
        </p:spPr>
        <p:txBody>
          <a:bodyPr>
            <a:normAutofit/>
          </a:bodyPr>
          <a:lstStyle/>
          <a:p>
            <a:pPr algn="ctr"/>
            <a:r>
              <a:rPr lang="en-US" sz="3300"/>
              <a:t>Other reasons for deforestation in Borneo</a:t>
            </a:r>
          </a:p>
        </p:txBody>
      </p:sp>
      <p:cxnSp>
        <p:nvCxnSpPr>
          <p:cNvPr id="17"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F3EE5522-5874-D141-A513-F6BA64FE5799}"/>
              </a:ext>
            </a:extLst>
          </p:cNvPr>
          <p:cNvGraphicFramePr>
            <a:graphicFrameLocks noGrp="1"/>
          </p:cNvGraphicFramePr>
          <p:nvPr>
            <p:ph idx="1"/>
            <p:extLst>
              <p:ext uri="{D42A27DB-BD31-4B8C-83A1-F6EECF244321}">
                <p14:modId xmlns:p14="http://schemas.microsoft.com/office/powerpoint/2010/main" val="3527617681"/>
              </p:ext>
            </p:extLst>
          </p:nvPr>
        </p:nvGraphicFramePr>
        <p:xfrm>
          <a:off x="525516" y="3417573"/>
          <a:ext cx="4593021" cy="2619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A719950-7F52-FF41-BEA4-539A90037EB6}"/>
              </a:ext>
            </a:extLst>
          </p:cNvPr>
          <p:cNvSpPr txBox="1"/>
          <p:nvPr/>
        </p:nvSpPr>
        <p:spPr>
          <a:xfrm>
            <a:off x="9265920" y="3928087"/>
            <a:ext cx="3068320" cy="2246769"/>
          </a:xfrm>
          <a:prstGeom prst="rect">
            <a:avLst/>
          </a:prstGeom>
          <a:noFill/>
        </p:spPr>
        <p:txBody>
          <a:bodyPr wrap="square" rtlCol="0">
            <a:spAutoFit/>
          </a:bodyPr>
          <a:lstStyle/>
          <a:p>
            <a:r>
              <a:rPr lang="en-US" sz="2800" dirty="0">
                <a:solidFill>
                  <a:srgbClr val="FFFF00"/>
                </a:solidFill>
              </a:rPr>
              <a:t>Make notes from Borneo case study information in the textbook scan on each of these</a:t>
            </a:r>
          </a:p>
        </p:txBody>
      </p:sp>
    </p:spTree>
    <p:extLst>
      <p:ext uri="{BB962C8B-B14F-4D97-AF65-F5344CB8AC3E}">
        <p14:creationId xmlns:p14="http://schemas.microsoft.com/office/powerpoint/2010/main" val="314660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449</Words>
  <Application>Microsoft Macintosh PowerPoint</Application>
  <PresentationFormat>Widescreen</PresentationFormat>
  <Paragraphs>58</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dearJoe 5 CASUAL PRO</vt:lpstr>
      <vt:lpstr>Office Theme</vt:lpstr>
      <vt:lpstr>How are all of these things linked? </vt:lpstr>
      <vt:lpstr>Palm Oil</vt:lpstr>
      <vt:lpstr>CASE STUDY - PALM OIL IN INDONESIA and MALAYSIA</vt:lpstr>
      <vt:lpstr>Palm Oil extraction in Indonesia and Borneo </vt:lpstr>
      <vt:lpstr>PowerPoint Presentation</vt:lpstr>
      <vt:lpstr>PowerPoint Presentation</vt:lpstr>
      <vt:lpstr>What is Palm Oil?</vt:lpstr>
      <vt:lpstr>Environmental impacts of palm oil</vt:lpstr>
      <vt:lpstr>Other reasons for deforestation in Borneo</vt:lpstr>
      <vt:lpstr>Effects- global and local </vt:lpstr>
      <vt:lpstr>PowerPoint Presentation</vt:lpstr>
      <vt:lpstr>PowerPoint Presentation</vt:lpstr>
      <vt:lpstr>7 mark Exam question</vt:lpstr>
      <vt:lpstr>Mark scheme</vt:lpstr>
      <vt:lpstr>Managing rainforests</vt:lpstr>
      <vt:lpstr>PowerPoint Presentation</vt:lpstr>
      <vt:lpstr>Sustainable PALM OIL</vt:lpstr>
      <vt:lpstr>PowerPoint Presentation</vt:lpstr>
      <vt:lpstr>The solution:  Sustainable palm oil </vt:lpstr>
      <vt:lpstr>Certified Sustainable Palm Oil</vt:lpstr>
      <vt:lpstr>Other protection measures: Ecotourism- Danum Valley conservation area</vt:lpstr>
      <vt:lpstr>Danum Valley conservation area</vt:lpstr>
      <vt:lpstr>Other protection methods in Borneo</vt:lpstr>
      <vt:lpstr>7 mark Exam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are all of these things linked? </dc:title>
  <dc:creator>Anna Bennett</dc:creator>
  <cp:lastModifiedBy>Anna Bennett</cp:lastModifiedBy>
  <cp:revision>1</cp:revision>
  <dcterms:created xsi:type="dcterms:W3CDTF">2019-03-19T10:21:51Z</dcterms:created>
  <dcterms:modified xsi:type="dcterms:W3CDTF">2019-03-19T10:22:00Z</dcterms:modified>
</cp:coreProperties>
</file>