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6F2E-D0AB-4920-ACAD-1461BFC64354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211D-572D-4272-B863-24320335A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60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6F2E-D0AB-4920-ACAD-1461BFC64354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211D-572D-4272-B863-24320335A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77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6F2E-D0AB-4920-ACAD-1461BFC64354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211D-572D-4272-B863-24320335A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80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6F2E-D0AB-4920-ACAD-1461BFC64354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211D-572D-4272-B863-24320335A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04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6F2E-D0AB-4920-ACAD-1461BFC64354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211D-572D-4272-B863-24320335A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06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6F2E-D0AB-4920-ACAD-1461BFC64354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211D-572D-4272-B863-24320335A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15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6F2E-D0AB-4920-ACAD-1461BFC64354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211D-572D-4272-B863-24320335A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6F2E-D0AB-4920-ACAD-1461BFC64354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211D-572D-4272-B863-24320335A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46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6F2E-D0AB-4920-ACAD-1461BFC64354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211D-572D-4272-B863-24320335A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43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6F2E-D0AB-4920-ACAD-1461BFC64354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211D-572D-4272-B863-24320335A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30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6F2E-D0AB-4920-ACAD-1461BFC64354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211D-572D-4272-B863-24320335A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74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36F2E-D0AB-4920-ACAD-1461BFC64354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211D-572D-4272-B863-24320335A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23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url?sa=i&amp;url=https%3A%2F%2Fwww.bbc.co.uk%2Fnewsround%2F50902274&amp;psig=AOvVaw1_3DbKucT5OXw_e6T7WJUg&amp;ust=1578240440285000&amp;source=images&amp;cd=vfe&amp;ved=0CAIQjRxqFwoTCLDo8_qp6uYCFQAAAAAdAAAAABAD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TcbIgmQxD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What are the cause and consequence of the Australian bushfires? Winter 2019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Image result for australian fires newsround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9368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map – describe the location of the bushfires in </a:t>
            </a:r>
            <a:r>
              <a:rPr lang="en-GB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marks)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4" descr="Graphic: possible spread of fires in NS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2914"/>
            <a:ext cx="8208912" cy="493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2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bad are the fires in Australia?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nfographic: The Shocking Size of the Australian Wildfires | Stat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9"/>
            <a:ext cx="89289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1576" y="6195399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www.youtube.com/watch?v=2TcbIgmQxDA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57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bad are the fires in Australia?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" y="1383868"/>
            <a:ext cx="5112568" cy="53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22" y="1393149"/>
            <a:ext cx="3863574" cy="307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000" y="4581128"/>
            <a:ext cx="384549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90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Complete the task sheet on the </a:t>
            </a:r>
            <a:r>
              <a:rPr lang="en-GB" dirty="0" smtClean="0"/>
              <a:t>fires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57821"/>
            <a:ext cx="3960440" cy="568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57821"/>
            <a:ext cx="3888432" cy="56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2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55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What are the cause and consequence of the Australian bushfires? Winter 2019 </vt:lpstr>
      <vt:lpstr>Using the map – describe the location of the bushfires in Australia (2 marks)</vt:lpstr>
      <vt:lpstr>How bad are the fires in Australia?</vt:lpstr>
      <vt:lpstr>How bad are the fires in Australia?</vt:lpstr>
      <vt:lpstr>Complete the task sheet on the fires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White Island Volcano, New Zealand – An erupting volcano case study</dc:title>
  <dc:creator>User</dc:creator>
  <cp:lastModifiedBy>User</cp:lastModifiedBy>
  <cp:revision>5</cp:revision>
  <dcterms:created xsi:type="dcterms:W3CDTF">2019-12-12T20:45:21Z</dcterms:created>
  <dcterms:modified xsi:type="dcterms:W3CDTF">2020-01-04T16:30:58Z</dcterms:modified>
</cp:coreProperties>
</file>