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6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5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4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1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6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2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6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8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5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6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9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F53A5-295A-4F18-B950-F7B91EDFEB6C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E7121-0D1C-4FD9-A63D-F1FAEBCC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186" y="255492"/>
            <a:ext cx="9255889" cy="147002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How to write your Geogra</a:t>
            </a:r>
            <a:r>
              <a:rPr lang="en-US" b="1" u="sng" dirty="0">
                <a:solidFill>
                  <a:srgbClr val="FF0000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p</a:t>
            </a:r>
            <a:r>
              <a:rPr lang="en-US" b="1" u="sng" dirty="0" smtClean="0">
                <a:solidFill>
                  <a:srgbClr val="FF0000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hy coursework analysis</a:t>
            </a:r>
            <a:endParaRPr lang="en-US" b="1" u="sng" dirty="0">
              <a:solidFill>
                <a:srgbClr val="FF0000"/>
              </a:solidFill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953000"/>
            <a:ext cx="5257800" cy="17526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Learning Objective: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Know what an analysis is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To understand what makes an good analysis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743200" y="58674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153400" y="58674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4850" y="6096001"/>
            <a:ext cx="2800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Practice </a:t>
            </a:r>
            <a:r>
              <a:rPr lang="en-US" sz="2400" dirty="0" err="1">
                <a:solidFill>
                  <a:srgbClr val="FFFF00"/>
                </a:solidFill>
              </a:rPr>
              <a:t>analysing</a:t>
            </a:r>
            <a:r>
              <a:rPr lang="en-US" sz="2400" dirty="0">
                <a:solidFill>
                  <a:srgbClr val="FFFF00"/>
                </a:solidFill>
              </a:rPr>
              <a:t> data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82100" y="6172201"/>
            <a:ext cx="264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Peer assessment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58" y="1528573"/>
            <a:ext cx="4388884" cy="3203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370" y="1725518"/>
            <a:ext cx="3673751" cy="322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0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7267936" y="2980481"/>
            <a:ext cx="4724400" cy="3200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27977" y="3596833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What is an analysis?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13580" y="1027906"/>
            <a:ext cx="101738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dearJoe 5 CASUAL PRO" charset="0"/>
                <a:ea typeface="dearJoe 5 CASUAL PRO" charset="0"/>
                <a:cs typeface="dearJoe 5 CASUAL PRO" charset="0"/>
              </a:rPr>
              <a:t>To what extent does Katy display a shopping hierarchy? </a:t>
            </a:r>
            <a:endParaRPr lang="en-US" sz="3600" dirty="0">
              <a:latin typeface="dearJoe 5 CASUAL PRO" charset="0"/>
              <a:ea typeface="dearJoe 5 CASUAL PRO" charset="0"/>
              <a:cs typeface="dearJoe 5 CASUAL PRO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2" y="1825625"/>
            <a:ext cx="6360618" cy="464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0272" y="0"/>
            <a:ext cx="4038600" cy="2438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69773" y="1443404"/>
            <a:ext cx="4419600" cy="2286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68582" y="612407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Describe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5287" y="2170905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Explain</a:t>
            </a:r>
          </a:p>
        </p:txBody>
      </p:sp>
      <p:sp>
        <p:nvSpPr>
          <p:cNvPr id="9" name="Oval 8"/>
          <p:cNvSpPr/>
          <p:nvPr/>
        </p:nvSpPr>
        <p:spPr>
          <a:xfrm>
            <a:off x="7524750" y="3664683"/>
            <a:ext cx="4419600" cy="2286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89373" y="4055213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Link to question</a:t>
            </a:r>
            <a:endParaRPr lang="en-US" sz="4800" dirty="0"/>
          </a:p>
        </p:txBody>
      </p:sp>
      <p:cxnSp>
        <p:nvCxnSpPr>
          <p:cNvPr id="12" name="Elbow Connector 11"/>
          <p:cNvCxnSpPr/>
          <p:nvPr/>
        </p:nvCxnSpPr>
        <p:spPr>
          <a:xfrm flipV="1">
            <a:off x="7696200" y="612407"/>
            <a:ext cx="1238250" cy="107828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079056" y="365125"/>
            <a:ext cx="20617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Link to other data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03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mark scheme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6" y="3151786"/>
            <a:ext cx="11274491" cy="1501855"/>
          </a:xfrm>
        </p:spPr>
      </p:pic>
      <p:sp>
        <p:nvSpPr>
          <p:cNvPr id="6" name="TextBox 5"/>
          <p:cNvSpPr txBox="1"/>
          <p:nvPr/>
        </p:nvSpPr>
        <p:spPr>
          <a:xfrm>
            <a:off x="2824843" y="2286000"/>
            <a:ext cx="1959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(0- 4 marks )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75987" y="2313879"/>
            <a:ext cx="1959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(5-8 marks)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2392" y="2324296"/>
            <a:ext cx="1959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Excellent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(9-12 marks)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33519" y="2236571"/>
            <a:ext cx="1959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Suggested word count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41" y="83373"/>
            <a:ext cx="10515600" cy="1325563"/>
          </a:xfrm>
        </p:spPr>
        <p:txBody>
          <a:bodyPr/>
          <a:lstStyle/>
          <a:p>
            <a:r>
              <a:rPr lang="en-US" dirty="0" smtClean="0"/>
              <a:t>Practice analysis: group work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38" y="1408936"/>
            <a:ext cx="6639046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2"/>
                </a:solidFill>
              </a:rPr>
              <a:t>Practice sub-questions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Is there a larger sphere of influence where there are more high order shops?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Are there more high order shops at Katy Mills than other shopping centers?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Does a high environmental quality attract people to buy high order goods? 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Focus for the sub questions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What data that we have collected could you use to help you answer this?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What does the data show? i.e. describe your results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Why does the data show this?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What other data does this link to?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30947" y="1408936"/>
            <a:ext cx="44331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to do</a:t>
            </a:r>
            <a:r>
              <a:rPr lang="is-IS" dirty="0" smtClean="0"/>
              <a:t>….</a:t>
            </a:r>
          </a:p>
          <a:p>
            <a:endParaRPr lang="is-IS" dirty="0"/>
          </a:p>
          <a:p>
            <a:r>
              <a:rPr lang="en-US" dirty="0" smtClean="0"/>
              <a:t>These sub-questions have been placed around the room on big paper</a:t>
            </a:r>
          </a:p>
          <a:p>
            <a:endParaRPr lang="en-US" dirty="0"/>
          </a:p>
          <a:p>
            <a:r>
              <a:rPr lang="en-US" dirty="0" smtClean="0"/>
              <a:t>In 4 groups you will go to the paper and discuss the answer first answer to the sub-question and note down the answer using the </a:t>
            </a:r>
            <a:r>
              <a:rPr lang="en-US" dirty="0" err="1" smtClean="0"/>
              <a:t>colour</a:t>
            </a:r>
            <a:r>
              <a:rPr lang="en-US" dirty="0" smtClean="0"/>
              <a:t> key- you will then move to the next question and answer second focus using </a:t>
            </a:r>
            <a:r>
              <a:rPr lang="en-US" dirty="0" err="1" smtClean="0"/>
              <a:t>colour</a:t>
            </a:r>
            <a:r>
              <a:rPr lang="en-US" dirty="0" smtClean="0"/>
              <a:t> key</a:t>
            </a:r>
            <a:r>
              <a:rPr lang="is-IS" dirty="0" smtClean="0"/>
              <a:t>….and so on. </a:t>
            </a:r>
          </a:p>
          <a:p>
            <a:endParaRPr lang="is-IS" dirty="0"/>
          </a:p>
          <a:p>
            <a:r>
              <a:rPr lang="is-IS" dirty="0" smtClean="0"/>
              <a:t>At the end we will discuss the results as a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318"/>
            <a:ext cx="10515600" cy="1325563"/>
          </a:xfrm>
        </p:spPr>
        <p:txBody>
          <a:bodyPr/>
          <a:lstStyle/>
          <a:p>
            <a:r>
              <a:rPr lang="en-US" dirty="0" smtClean="0"/>
              <a:t>Self </a:t>
            </a:r>
            <a:r>
              <a:rPr lang="en-US" dirty="0" smtClean="0"/>
              <a:t>assessment: checklist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76450"/>
              </p:ext>
            </p:extLst>
          </p:nvPr>
        </p:nvGraphicFramePr>
        <p:xfrm>
          <a:off x="838200" y="2392784"/>
          <a:ext cx="10515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3511"/>
                <a:gridCol w="17120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 you?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Tick when completed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describe</a:t>
                      </a:r>
                      <a:r>
                        <a:rPr lang="en-US" baseline="0" dirty="0" smtClean="0"/>
                        <a:t>d results in detail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used evidence</a:t>
                      </a:r>
                      <a:r>
                        <a:rPr lang="en-US" baseline="0" dirty="0" smtClean="0"/>
                        <a:t> in my description such as data and referred to figure numbers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made analytical 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</a:t>
                      </a:r>
                      <a:r>
                        <a:rPr lang="en-US" baseline="0" dirty="0" smtClean="0"/>
                        <a:t> drawn together my findings and made comparisons between different types of data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answered</a:t>
                      </a:r>
                      <a:r>
                        <a:rPr lang="en-US" baseline="0" dirty="0" smtClean="0"/>
                        <a:t> all of the sub questions and the main task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used locational</a:t>
                      </a:r>
                      <a:r>
                        <a:rPr lang="en-US" baseline="0" dirty="0" smtClean="0"/>
                        <a:t> specific information to help explain the results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referred</a:t>
                      </a:r>
                      <a:r>
                        <a:rPr lang="en-US" baseline="0" dirty="0" smtClean="0"/>
                        <a:t> to appropriate geographical theory and key terminology where appropriate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tried to keep my writing concise and within </a:t>
                      </a:r>
                      <a:r>
                        <a:rPr lang="en-US" dirty="0" err="1" smtClean="0"/>
                        <a:t>approx</a:t>
                      </a:r>
                      <a:r>
                        <a:rPr lang="en-US" dirty="0" smtClean="0"/>
                        <a:t> 1000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513" y="1380881"/>
            <a:ext cx="6146462" cy="81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0" y="214312"/>
            <a:ext cx="3257550" cy="1325563"/>
          </a:xfrm>
        </p:spPr>
        <p:txBody>
          <a:bodyPr/>
          <a:lstStyle/>
          <a:p>
            <a:r>
              <a:rPr lang="en-US" dirty="0" smtClean="0"/>
              <a:t>Peer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912" y="214312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What feedback would you give this student?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What have they done well?</a:t>
            </a:r>
          </a:p>
          <a:p>
            <a:r>
              <a:rPr lang="en-US" sz="2400" dirty="0" smtClean="0"/>
              <a:t>Have they describe the data (referring to figures numbers and stating values?)</a:t>
            </a:r>
          </a:p>
          <a:p>
            <a:r>
              <a:rPr lang="en-US" sz="2400" dirty="0" smtClean="0"/>
              <a:t>Have they explained the data?</a:t>
            </a:r>
          </a:p>
          <a:p>
            <a:r>
              <a:rPr lang="en-US" sz="2400" dirty="0" smtClean="0"/>
              <a:t>Have they made links between the data?</a:t>
            </a:r>
          </a:p>
          <a:p>
            <a:r>
              <a:rPr lang="en-US" sz="2400" dirty="0" smtClean="0"/>
              <a:t>Have they linked their findings to their question?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What could they do to improve?</a:t>
            </a:r>
          </a:p>
          <a:p>
            <a:pPr marL="0" indent="0">
              <a:buNone/>
            </a:pPr>
            <a:r>
              <a:rPr lang="en-US" sz="2400" dirty="0" smtClean="0"/>
              <a:t>What grade would they get?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94421" y="5644333"/>
            <a:ext cx="6771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What have you learnt about analysis from the peer assessment? 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782" y="2716335"/>
            <a:ext cx="6574435" cy="87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8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418</Words>
  <Application>Microsoft Macintosh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dearJoe 5 CASUAL PRO</vt:lpstr>
      <vt:lpstr>Arial</vt:lpstr>
      <vt:lpstr>Office Theme</vt:lpstr>
      <vt:lpstr>How to write your Geography coursework analysis</vt:lpstr>
      <vt:lpstr>PowerPoint Presentation</vt:lpstr>
      <vt:lpstr>PowerPoint Presentation</vt:lpstr>
      <vt:lpstr>Analysis mark scheme</vt:lpstr>
      <vt:lpstr>Practice analysis: group work  </vt:lpstr>
      <vt:lpstr>Self assessment: checklist </vt:lpstr>
      <vt:lpstr>Peer assessment </vt:lpstr>
    </vt:vector>
  </TitlesOfParts>
  <Company>The British International School of Houston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from data presentation</dc:title>
  <dc:creator>Anna Bennett</dc:creator>
  <cp:lastModifiedBy>Anna Bennett</cp:lastModifiedBy>
  <cp:revision>14</cp:revision>
  <dcterms:created xsi:type="dcterms:W3CDTF">2015-11-09T19:05:56Z</dcterms:created>
  <dcterms:modified xsi:type="dcterms:W3CDTF">2018-01-01T21:15:56Z</dcterms:modified>
</cp:coreProperties>
</file>