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5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1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8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6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53A5-295A-4F18-B950-F7B91EDFEB6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7121-0D1C-4FD9-A63D-F1FAEBCC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186" y="255492"/>
            <a:ext cx="9255889" cy="147002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How to write your Geography coursework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53000"/>
            <a:ext cx="5257800" cy="1752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Learning Objective: </a:t>
            </a:r>
          </a:p>
          <a:p>
            <a:r>
              <a:rPr lang="en-US" b="1" dirty="0">
                <a:solidFill>
                  <a:srgbClr val="00B050"/>
                </a:solidFill>
              </a:rPr>
              <a:t>Know what an analysis is</a:t>
            </a:r>
          </a:p>
          <a:p>
            <a:r>
              <a:rPr lang="en-US" b="1" dirty="0">
                <a:solidFill>
                  <a:srgbClr val="00B050"/>
                </a:solidFill>
              </a:rPr>
              <a:t>To understand what makes an good analysis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743200" y="58674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53400" y="58674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4850" y="6096001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Practice </a:t>
            </a:r>
            <a:r>
              <a:rPr lang="en-US" sz="2400" dirty="0" err="1">
                <a:solidFill>
                  <a:srgbClr val="FFFF00"/>
                </a:solidFill>
              </a:rPr>
              <a:t>analysing</a:t>
            </a:r>
            <a:r>
              <a:rPr lang="en-US" sz="2400" dirty="0">
                <a:solidFill>
                  <a:srgbClr val="FFFF00"/>
                </a:solidFill>
              </a:rPr>
              <a:t> data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2100" y="617220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Peer assessment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128F9-02C0-1040-9F14-237EF56D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25517"/>
            <a:ext cx="3956050" cy="29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7267936" y="2980481"/>
            <a:ext cx="4724400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27977" y="3596833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is an analysis?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114" y="450122"/>
            <a:ext cx="11527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Has tourism had both positive and negative environmental </a:t>
            </a:r>
          </a:p>
          <a:p>
            <a:r>
              <a:rPr lang="en-US" sz="3600" b="1" dirty="0"/>
              <a:t>impacts on Seawall Boulevard in Galveston, TX?</a:t>
            </a:r>
            <a:r>
              <a:rPr lang="en-US" sz="3600" dirty="0"/>
              <a:t>’ </a:t>
            </a:r>
            <a:r>
              <a:rPr lang="en-US" sz="3600" dirty="0">
                <a:latin typeface="dearJoe 5 CASUAL PRO" charset="0"/>
                <a:ea typeface="dearJoe 5 CASUAL PRO" charset="0"/>
                <a:cs typeface="dearJoe 5 CASUAL PRO" charset="0"/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4279B-1329-114C-BAB1-B3F7DF28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4" y="1858947"/>
            <a:ext cx="6445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6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0272" y="0"/>
            <a:ext cx="4038600" cy="2438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69773" y="1443404"/>
            <a:ext cx="4419600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8582" y="612407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Describe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5287" y="217090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Explain</a:t>
            </a:r>
          </a:p>
        </p:txBody>
      </p:sp>
      <p:sp>
        <p:nvSpPr>
          <p:cNvPr id="9" name="Oval 8"/>
          <p:cNvSpPr/>
          <p:nvPr/>
        </p:nvSpPr>
        <p:spPr>
          <a:xfrm>
            <a:off x="7524750" y="3664683"/>
            <a:ext cx="44196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89373" y="4055213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Link to question</a:t>
            </a: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7696200" y="612407"/>
            <a:ext cx="1238250" cy="10782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79056" y="365125"/>
            <a:ext cx="2061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Link to other data </a:t>
            </a:r>
          </a:p>
        </p:txBody>
      </p:sp>
    </p:spTree>
    <p:extLst>
      <p:ext uri="{BB962C8B-B14F-4D97-AF65-F5344CB8AC3E}">
        <p14:creationId xmlns:p14="http://schemas.microsoft.com/office/powerpoint/2010/main" val="332030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mark scheme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3151786"/>
            <a:ext cx="11274491" cy="1501855"/>
          </a:xfrm>
        </p:spPr>
      </p:pic>
      <p:sp>
        <p:nvSpPr>
          <p:cNvPr id="6" name="TextBox 5"/>
          <p:cNvSpPr txBox="1"/>
          <p:nvPr/>
        </p:nvSpPr>
        <p:spPr>
          <a:xfrm>
            <a:off x="2824843" y="2286000"/>
            <a:ext cx="195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Poor</a:t>
            </a:r>
          </a:p>
          <a:p>
            <a:r>
              <a:rPr lang="en-US" dirty="0">
                <a:solidFill>
                  <a:srgbClr val="FF0000"/>
                </a:solidFill>
              </a:rPr>
              <a:t>(0- 4 marks ) 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987" y="2313879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OK</a:t>
            </a:r>
          </a:p>
          <a:p>
            <a:r>
              <a:rPr lang="en-US" dirty="0">
                <a:solidFill>
                  <a:srgbClr val="FF0000"/>
                </a:solidFill>
              </a:rPr>
              <a:t>(5-8 marks)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2392" y="2324296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Excellent </a:t>
            </a:r>
          </a:p>
          <a:p>
            <a:r>
              <a:rPr lang="en-US" dirty="0">
                <a:solidFill>
                  <a:srgbClr val="FF0000"/>
                </a:solidFill>
              </a:rPr>
              <a:t>(9-12 marks)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3519" y="2236571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Suggested word count </a:t>
            </a:r>
          </a:p>
        </p:txBody>
      </p:sp>
    </p:spTree>
    <p:extLst>
      <p:ext uri="{BB962C8B-B14F-4D97-AF65-F5344CB8AC3E}">
        <p14:creationId xmlns:p14="http://schemas.microsoft.com/office/powerpoint/2010/main" val="227724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18"/>
            <a:ext cx="10515600" cy="1325563"/>
          </a:xfrm>
        </p:spPr>
        <p:txBody>
          <a:bodyPr/>
          <a:lstStyle/>
          <a:p>
            <a:r>
              <a:rPr lang="en-US" dirty="0"/>
              <a:t>Self assessment: checklist- what </a:t>
            </a:r>
            <a:r>
              <a:rPr lang="en-US"/>
              <a:t>else could you add?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776450"/>
              </p:ext>
            </p:extLst>
          </p:nvPr>
        </p:nvGraphicFramePr>
        <p:xfrm>
          <a:off x="838200" y="2392784"/>
          <a:ext cx="10515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 you?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 when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describe</a:t>
                      </a:r>
                      <a:r>
                        <a:rPr lang="en-US" baseline="0" dirty="0"/>
                        <a:t>d results in detail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used evidence</a:t>
                      </a:r>
                      <a:r>
                        <a:rPr lang="en-US" baseline="0" dirty="0"/>
                        <a:t> in my description such as data and referred to figure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made analytical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</a:t>
                      </a:r>
                      <a:r>
                        <a:rPr lang="en-US" baseline="0" dirty="0"/>
                        <a:t> drawn together my findings and made comparisons between different types of data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answered</a:t>
                      </a:r>
                      <a:r>
                        <a:rPr lang="en-US" baseline="0" dirty="0"/>
                        <a:t> all of the sub questions and the main task 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used locational</a:t>
                      </a:r>
                      <a:r>
                        <a:rPr lang="en-US" baseline="0" dirty="0"/>
                        <a:t> specific information to help explain the results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referred</a:t>
                      </a:r>
                      <a:r>
                        <a:rPr lang="en-US" baseline="0" dirty="0"/>
                        <a:t> to appropriate geographical theory and key terminology where appropriate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tried to keep my writing concise and within </a:t>
                      </a:r>
                      <a:r>
                        <a:rPr lang="en-US" dirty="0" err="1"/>
                        <a:t>approx</a:t>
                      </a:r>
                      <a:r>
                        <a:rPr lang="en-US" dirty="0"/>
                        <a:t> 1000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13" y="1380881"/>
            <a:ext cx="6146462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1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0" y="214312"/>
            <a:ext cx="3257550" cy="1325563"/>
          </a:xfrm>
        </p:spPr>
        <p:txBody>
          <a:bodyPr/>
          <a:lstStyle/>
          <a:p>
            <a:r>
              <a:rPr lang="en-US" dirty="0"/>
              <a:t>Peer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912" y="214312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What feedback would you give this student?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have they done well?</a:t>
            </a:r>
          </a:p>
          <a:p>
            <a:r>
              <a:rPr lang="en-US" sz="2400" dirty="0"/>
              <a:t>Have they describe the data (referring to figures numbers and stating values?)</a:t>
            </a:r>
          </a:p>
          <a:p>
            <a:r>
              <a:rPr lang="en-US" sz="2400" dirty="0"/>
              <a:t>Have they explained the data?</a:t>
            </a:r>
          </a:p>
          <a:p>
            <a:r>
              <a:rPr lang="en-US" sz="2400" dirty="0"/>
              <a:t>Have they made links between the data?</a:t>
            </a:r>
          </a:p>
          <a:p>
            <a:r>
              <a:rPr lang="en-US" sz="2400" dirty="0"/>
              <a:t>Have they linked their findings to their question?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could they do to improve?</a:t>
            </a:r>
          </a:p>
          <a:p>
            <a:pPr marL="0" indent="0">
              <a:buNone/>
            </a:pPr>
            <a:r>
              <a:rPr lang="en-US" sz="2400" dirty="0"/>
              <a:t>What grade would they get?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421" y="5644333"/>
            <a:ext cx="6771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What have you learnt about analysis from the peer assessment?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82" y="2716335"/>
            <a:ext cx="6574435" cy="8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4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F4C7-4257-114C-A0A7-AA395E9F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4957-8577-4145-9D6E-994FA0DFC0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BEFF1-9EFA-0146-A323-99F2ED7CA8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263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dearJoe 5 CASUAL PRO</vt:lpstr>
      <vt:lpstr>Office Theme</vt:lpstr>
      <vt:lpstr>How to write your Geography coursework analysis</vt:lpstr>
      <vt:lpstr>PowerPoint Presentation</vt:lpstr>
      <vt:lpstr>PowerPoint Presentation</vt:lpstr>
      <vt:lpstr>Analysis mark scheme</vt:lpstr>
      <vt:lpstr>Self assessment: checklist- what else could you add? </vt:lpstr>
      <vt:lpstr>Peer assessment </vt:lpstr>
      <vt:lpstr>PowerPoint Presentation</vt:lpstr>
    </vt:vector>
  </TitlesOfParts>
  <Company>The British International School of Houston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from data presentation</dc:title>
  <dc:creator>Anna Bennett</dc:creator>
  <cp:lastModifiedBy>Anna Bennett</cp:lastModifiedBy>
  <cp:revision>15</cp:revision>
  <dcterms:created xsi:type="dcterms:W3CDTF">2015-11-09T19:05:56Z</dcterms:created>
  <dcterms:modified xsi:type="dcterms:W3CDTF">2018-10-30T11:01:35Z</dcterms:modified>
</cp:coreProperties>
</file>