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6" r:id="rId3"/>
    <p:sldId id="257" r:id="rId4"/>
    <p:sldId id="266"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53"/>
    <p:restoredTop sz="94714"/>
  </p:normalViewPr>
  <p:slideViewPr>
    <p:cSldViewPr snapToGrid="0" snapToObjects="1">
      <p:cViewPr varScale="1">
        <p:scale>
          <a:sx n="90" d="100"/>
          <a:sy n="90" d="100"/>
        </p:scale>
        <p:origin x="232" y="8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843D2-3051-D247-9EC0-9E0E2F0444C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59E357E-C1F5-8645-A385-84141A14D8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EABA1A5-6DBF-6F45-AA19-3B8F31F4BD6D}"/>
              </a:ext>
            </a:extLst>
          </p:cNvPr>
          <p:cNvSpPr>
            <a:spLocks noGrp="1"/>
          </p:cNvSpPr>
          <p:nvPr>
            <p:ph type="dt" sz="half" idx="10"/>
          </p:nvPr>
        </p:nvSpPr>
        <p:spPr/>
        <p:txBody>
          <a:bodyPr/>
          <a:lstStyle/>
          <a:p>
            <a:fld id="{48CF2E21-3913-2F40-B222-EB8F3B70C2B1}" type="datetimeFigureOut">
              <a:rPr lang="en-US" smtClean="0"/>
              <a:t>2/4/20</a:t>
            </a:fld>
            <a:endParaRPr lang="en-US"/>
          </a:p>
        </p:txBody>
      </p:sp>
      <p:sp>
        <p:nvSpPr>
          <p:cNvPr id="5" name="Footer Placeholder 4">
            <a:extLst>
              <a:ext uri="{FF2B5EF4-FFF2-40B4-BE49-F238E27FC236}">
                <a16:creationId xmlns:a16="http://schemas.microsoft.com/office/drawing/2014/main" id="{8999E894-6D75-714C-B64E-AEA06103B8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9BD49D-73FD-3A40-B48F-AAE92DE6EED8}"/>
              </a:ext>
            </a:extLst>
          </p:cNvPr>
          <p:cNvSpPr>
            <a:spLocks noGrp="1"/>
          </p:cNvSpPr>
          <p:nvPr>
            <p:ph type="sldNum" sz="quarter" idx="12"/>
          </p:nvPr>
        </p:nvSpPr>
        <p:spPr/>
        <p:txBody>
          <a:bodyPr/>
          <a:lstStyle/>
          <a:p>
            <a:fld id="{3A3249CA-1429-EE4D-913E-3F73BC73C139}" type="slidenum">
              <a:rPr lang="en-US" smtClean="0"/>
              <a:t>‹#›</a:t>
            </a:fld>
            <a:endParaRPr lang="en-US"/>
          </a:p>
        </p:txBody>
      </p:sp>
    </p:spTree>
    <p:extLst>
      <p:ext uri="{BB962C8B-B14F-4D97-AF65-F5344CB8AC3E}">
        <p14:creationId xmlns:p14="http://schemas.microsoft.com/office/powerpoint/2010/main" val="3562934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76C6A-A9F8-6343-A155-630612411D6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168A7F-12C3-554B-8919-83B7F8AFC64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931F2B-60AD-7247-B11E-490A41ED407B}"/>
              </a:ext>
            </a:extLst>
          </p:cNvPr>
          <p:cNvSpPr>
            <a:spLocks noGrp="1"/>
          </p:cNvSpPr>
          <p:nvPr>
            <p:ph type="dt" sz="half" idx="10"/>
          </p:nvPr>
        </p:nvSpPr>
        <p:spPr/>
        <p:txBody>
          <a:bodyPr/>
          <a:lstStyle/>
          <a:p>
            <a:fld id="{48CF2E21-3913-2F40-B222-EB8F3B70C2B1}" type="datetimeFigureOut">
              <a:rPr lang="en-US" smtClean="0"/>
              <a:t>2/4/20</a:t>
            </a:fld>
            <a:endParaRPr lang="en-US"/>
          </a:p>
        </p:txBody>
      </p:sp>
      <p:sp>
        <p:nvSpPr>
          <p:cNvPr id="5" name="Footer Placeholder 4">
            <a:extLst>
              <a:ext uri="{FF2B5EF4-FFF2-40B4-BE49-F238E27FC236}">
                <a16:creationId xmlns:a16="http://schemas.microsoft.com/office/drawing/2014/main" id="{1DF9CD53-968A-BD4F-BC65-04FD529971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88B74A-B5FA-9344-94EA-156ABD5380E5}"/>
              </a:ext>
            </a:extLst>
          </p:cNvPr>
          <p:cNvSpPr>
            <a:spLocks noGrp="1"/>
          </p:cNvSpPr>
          <p:nvPr>
            <p:ph type="sldNum" sz="quarter" idx="12"/>
          </p:nvPr>
        </p:nvSpPr>
        <p:spPr/>
        <p:txBody>
          <a:bodyPr/>
          <a:lstStyle/>
          <a:p>
            <a:fld id="{3A3249CA-1429-EE4D-913E-3F73BC73C139}" type="slidenum">
              <a:rPr lang="en-US" smtClean="0"/>
              <a:t>‹#›</a:t>
            </a:fld>
            <a:endParaRPr lang="en-US"/>
          </a:p>
        </p:txBody>
      </p:sp>
    </p:spTree>
    <p:extLst>
      <p:ext uri="{BB962C8B-B14F-4D97-AF65-F5344CB8AC3E}">
        <p14:creationId xmlns:p14="http://schemas.microsoft.com/office/powerpoint/2010/main" val="3611472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87F5AC-D2A2-6D47-BD0C-2D051264EDE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D563A1-DEEB-B446-992E-44C5B65B139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8749C6-0061-444C-9807-FFA42E48DA08}"/>
              </a:ext>
            </a:extLst>
          </p:cNvPr>
          <p:cNvSpPr>
            <a:spLocks noGrp="1"/>
          </p:cNvSpPr>
          <p:nvPr>
            <p:ph type="dt" sz="half" idx="10"/>
          </p:nvPr>
        </p:nvSpPr>
        <p:spPr/>
        <p:txBody>
          <a:bodyPr/>
          <a:lstStyle/>
          <a:p>
            <a:fld id="{48CF2E21-3913-2F40-B222-EB8F3B70C2B1}" type="datetimeFigureOut">
              <a:rPr lang="en-US" smtClean="0"/>
              <a:t>2/4/20</a:t>
            </a:fld>
            <a:endParaRPr lang="en-US"/>
          </a:p>
        </p:txBody>
      </p:sp>
      <p:sp>
        <p:nvSpPr>
          <p:cNvPr id="5" name="Footer Placeholder 4">
            <a:extLst>
              <a:ext uri="{FF2B5EF4-FFF2-40B4-BE49-F238E27FC236}">
                <a16:creationId xmlns:a16="http://schemas.microsoft.com/office/drawing/2014/main" id="{A3173219-FDE3-134B-AF12-40424958AD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91F54C-A9F9-0E4C-9CB4-B9A34B20A28B}"/>
              </a:ext>
            </a:extLst>
          </p:cNvPr>
          <p:cNvSpPr>
            <a:spLocks noGrp="1"/>
          </p:cNvSpPr>
          <p:nvPr>
            <p:ph type="sldNum" sz="quarter" idx="12"/>
          </p:nvPr>
        </p:nvSpPr>
        <p:spPr/>
        <p:txBody>
          <a:bodyPr/>
          <a:lstStyle/>
          <a:p>
            <a:fld id="{3A3249CA-1429-EE4D-913E-3F73BC73C139}" type="slidenum">
              <a:rPr lang="en-US" smtClean="0"/>
              <a:t>‹#›</a:t>
            </a:fld>
            <a:endParaRPr lang="en-US"/>
          </a:p>
        </p:txBody>
      </p:sp>
    </p:spTree>
    <p:extLst>
      <p:ext uri="{BB962C8B-B14F-4D97-AF65-F5344CB8AC3E}">
        <p14:creationId xmlns:p14="http://schemas.microsoft.com/office/powerpoint/2010/main" val="65890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D07EA-E439-7048-B01F-56A6B5821B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930934-E2E2-2E48-BAEC-B5DAA0DF355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22E1F6-3DF1-A345-8CC3-D830E88E7656}"/>
              </a:ext>
            </a:extLst>
          </p:cNvPr>
          <p:cNvSpPr>
            <a:spLocks noGrp="1"/>
          </p:cNvSpPr>
          <p:nvPr>
            <p:ph type="dt" sz="half" idx="10"/>
          </p:nvPr>
        </p:nvSpPr>
        <p:spPr/>
        <p:txBody>
          <a:bodyPr/>
          <a:lstStyle/>
          <a:p>
            <a:fld id="{48CF2E21-3913-2F40-B222-EB8F3B70C2B1}" type="datetimeFigureOut">
              <a:rPr lang="en-US" smtClean="0"/>
              <a:t>2/4/20</a:t>
            </a:fld>
            <a:endParaRPr lang="en-US"/>
          </a:p>
        </p:txBody>
      </p:sp>
      <p:sp>
        <p:nvSpPr>
          <p:cNvPr id="5" name="Footer Placeholder 4">
            <a:extLst>
              <a:ext uri="{FF2B5EF4-FFF2-40B4-BE49-F238E27FC236}">
                <a16:creationId xmlns:a16="http://schemas.microsoft.com/office/drawing/2014/main" id="{658B3165-D27D-0F41-98D0-7806794C0B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7030DD-379F-0041-AEC5-6C16FD69676E}"/>
              </a:ext>
            </a:extLst>
          </p:cNvPr>
          <p:cNvSpPr>
            <a:spLocks noGrp="1"/>
          </p:cNvSpPr>
          <p:nvPr>
            <p:ph type="sldNum" sz="quarter" idx="12"/>
          </p:nvPr>
        </p:nvSpPr>
        <p:spPr/>
        <p:txBody>
          <a:bodyPr/>
          <a:lstStyle/>
          <a:p>
            <a:fld id="{3A3249CA-1429-EE4D-913E-3F73BC73C139}" type="slidenum">
              <a:rPr lang="en-US" smtClean="0"/>
              <a:t>‹#›</a:t>
            </a:fld>
            <a:endParaRPr lang="en-US"/>
          </a:p>
        </p:txBody>
      </p:sp>
    </p:spTree>
    <p:extLst>
      <p:ext uri="{BB962C8B-B14F-4D97-AF65-F5344CB8AC3E}">
        <p14:creationId xmlns:p14="http://schemas.microsoft.com/office/powerpoint/2010/main" val="1064148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54B1F-D4FF-4841-9BAF-03A41977765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BCC8CA7-B52B-5549-AEE1-7E9AB85C77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F4C8B8-3B2F-CD42-9DA9-2692E490AC32}"/>
              </a:ext>
            </a:extLst>
          </p:cNvPr>
          <p:cNvSpPr>
            <a:spLocks noGrp="1"/>
          </p:cNvSpPr>
          <p:nvPr>
            <p:ph type="dt" sz="half" idx="10"/>
          </p:nvPr>
        </p:nvSpPr>
        <p:spPr/>
        <p:txBody>
          <a:bodyPr/>
          <a:lstStyle/>
          <a:p>
            <a:fld id="{48CF2E21-3913-2F40-B222-EB8F3B70C2B1}" type="datetimeFigureOut">
              <a:rPr lang="en-US" smtClean="0"/>
              <a:t>2/4/20</a:t>
            </a:fld>
            <a:endParaRPr lang="en-US"/>
          </a:p>
        </p:txBody>
      </p:sp>
      <p:sp>
        <p:nvSpPr>
          <p:cNvPr id="5" name="Footer Placeholder 4">
            <a:extLst>
              <a:ext uri="{FF2B5EF4-FFF2-40B4-BE49-F238E27FC236}">
                <a16:creationId xmlns:a16="http://schemas.microsoft.com/office/drawing/2014/main" id="{699C0E1D-7A7C-8249-A8A8-1433C72EFE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4731BE-2F98-FF4E-AD1D-2C6A1EA16227}"/>
              </a:ext>
            </a:extLst>
          </p:cNvPr>
          <p:cNvSpPr>
            <a:spLocks noGrp="1"/>
          </p:cNvSpPr>
          <p:nvPr>
            <p:ph type="sldNum" sz="quarter" idx="12"/>
          </p:nvPr>
        </p:nvSpPr>
        <p:spPr/>
        <p:txBody>
          <a:bodyPr/>
          <a:lstStyle/>
          <a:p>
            <a:fld id="{3A3249CA-1429-EE4D-913E-3F73BC73C139}" type="slidenum">
              <a:rPr lang="en-US" smtClean="0"/>
              <a:t>‹#›</a:t>
            </a:fld>
            <a:endParaRPr lang="en-US"/>
          </a:p>
        </p:txBody>
      </p:sp>
    </p:spTree>
    <p:extLst>
      <p:ext uri="{BB962C8B-B14F-4D97-AF65-F5344CB8AC3E}">
        <p14:creationId xmlns:p14="http://schemas.microsoft.com/office/powerpoint/2010/main" val="3508366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64A10-894D-8548-A9FC-7EF8A3F60A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9D6A1B-8B41-704F-A898-7305AFCC9EA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148E64C-BBB1-EA44-974F-B00123FB09D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023E89F-5739-5E43-AC2B-60AA6A43A614}"/>
              </a:ext>
            </a:extLst>
          </p:cNvPr>
          <p:cNvSpPr>
            <a:spLocks noGrp="1"/>
          </p:cNvSpPr>
          <p:nvPr>
            <p:ph type="dt" sz="half" idx="10"/>
          </p:nvPr>
        </p:nvSpPr>
        <p:spPr/>
        <p:txBody>
          <a:bodyPr/>
          <a:lstStyle/>
          <a:p>
            <a:fld id="{48CF2E21-3913-2F40-B222-EB8F3B70C2B1}" type="datetimeFigureOut">
              <a:rPr lang="en-US" smtClean="0"/>
              <a:t>2/4/20</a:t>
            </a:fld>
            <a:endParaRPr lang="en-US"/>
          </a:p>
        </p:txBody>
      </p:sp>
      <p:sp>
        <p:nvSpPr>
          <p:cNvPr id="6" name="Footer Placeholder 5">
            <a:extLst>
              <a:ext uri="{FF2B5EF4-FFF2-40B4-BE49-F238E27FC236}">
                <a16:creationId xmlns:a16="http://schemas.microsoft.com/office/drawing/2014/main" id="{AB033EE6-C999-CA47-B778-D4DE01D14C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6AF1E2-AE96-9F42-A5C1-937225C3C997}"/>
              </a:ext>
            </a:extLst>
          </p:cNvPr>
          <p:cNvSpPr>
            <a:spLocks noGrp="1"/>
          </p:cNvSpPr>
          <p:nvPr>
            <p:ph type="sldNum" sz="quarter" idx="12"/>
          </p:nvPr>
        </p:nvSpPr>
        <p:spPr/>
        <p:txBody>
          <a:bodyPr/>
          <a:lstStyle/>
          <a:p>
            <a:fld id="{3A3249CA-1429-EE4D-913E-3F73BC73C139}" type="slidenum">
              <a:rPr lang="en-US" smtClean="0"/>
              <a:t>‹#›</a:t>
            </a:fld>
            <a:endParaRPr lang="en-US"/>
          </a:p>
        </p:txBody>
      </p:sp>
    </p:spTree>
    <p:extLst>
      <p:ext uri="{BB962C8B-B14F-4D97-AF65-F5344CB8AC3E}">
        <p14:creationId xmlns:p14="http://schemas.microsoft.com/office/powerpoint/2010/main" val="2985303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281C5-92BE-CC43-980A-9C0DF377622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621AFC1-2A78-FC44-8BD0-8B972A1F46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6E17FC8-4993-344C-B9E2-FE670A70978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2F8E15F-A253-EB4F-BC26-83AFFD3958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FA6B09-C5A2-9147-BF73-A032BCA492B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3DA90B8-AB06-2C4A-BAC0-1558EF1C0372}"/>
              </a:ext>
            </a:extLst>
          </p:cNvPr>
          <p:cNvSpPr>
            <a:spLocks noGrp="1"/>
          </p:cNvSpPr>
          <p:nvPr>
            <p:ph type="dt" sz="half" idx="10"/>
          </p:nvPr>
        </p:nvSpPr>
        <p:spPr/>
        <p:txBody>
          <a:bodyPr/>
          <a:lstStyle/>
          <a:p>
            <a:fld id="{48CF2E21-3913-2F40-B222-EB8F3B70C2B1}" type="datetimeFigureOut">
              <a:rPr lang="en-US" smtClean="0"/>
              <a:t>2/4/20</a:t>
            </a:fld>
            <a:endParaRPr lang="en-US"/>
          </a:p>
        </p:txBody>
      </p:sp>
      <p:sp>
        <p:nvSpPr>
          <p:cNvPr id="8" name="Footer Placeholder 7">
            <a:extLst>
              <a:ext uri="{FF2B5EF4-FFF2-40B4-BE49-F238E27FC236}">
                <a16:creationId xmlns:a16="http://schemas.microsoft.com/office/drawing/2014/main" id="{2D42553A-E02C-4D47-B1FB-20BCB202650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A5C6885-3727-384A-A148-80A2A81F3F74}"/>
              </a:ext>
            </a:extLst>
          </p:cNvPr>
          <p:cNvSpPr>
            <a:spLocks noGrp="1"/>
          </p:cNvSpPr>
          <p:nvPr>
            <p:ph type="sldNum" sz="quarter" idx="12"/>
          </p:nvPr>
        </p:nvSpPr>
        <p:spPr/>
        <p:txBody>
          <a:bodyPr/>
          <a:lstStyle/>
          <a:p>
            <a:fld id="{3A3249CA-1429-EE4D-913E-3F73BC73C139}" type="slidenum">
              <a:rPr lang="en-US" smtClean="0"/>
              <a:t>‹#›</a:t>
            </a:fld>
            <a:endParaRPr lang="en-US"/>
          </a:p>
        </p:txBody>
      </p:sp>
    </p:spTree>
    <p:extLst>
      <p:ext uri="{BB962C8B-B14F-4D97-AF65-F5344CB8AC3E}">
        <p14:creationId xmlns:p14="http://schemas.microsoft.com/office/powerpoint/2010/main" val="1969797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FDA17-B6EB-6649-8380-455BC8C7731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C0051EA-2613-3C43-9007-454D56D6C600}"/>
              </a:ext>
            </a:extLst>
          </p:cNvPr>
          <p:cNvSpPr>
            <a:spLocks noGrp="1"/>
          </p:cNvSpPr>
          <p:nvPr>
            <p:ph type="dt" sz="half" idx="10"/>
          </p:nvPr>
        </p:nvSpPr>
        <p:spPr/>
        <p:txBody>
          <a:bodyPr/>
          <a:lstStyle/>
          <a:p>
            <a:fld id="{48CF2E21-3913-2F40-B222-EB8F3B70C2B1}" type="datetimeFigureOut">
              <a:rPr lang="en-US" smtClean="0"/>
              <a:t>2/4/20</a:t>
            </a:fld>
            <a:endParaRPr lang="en-US"/>
          </a:p>
        </p:txBody>
      </p:sp>
      <p:sp>
        <p:nvSpPr>
          <p:cNvPr id="4" name="Footer Placeholder 3">
            <a:extLst>
              <a:ext uri="{FF2B5EF4-FFF2-40B4-BE49-F238E27FC236}">
                <a16:creationId xmlns:a16="http://schemas.microsoft.com/office/drawing/2014/main" id="{DC200E4F-0776-0046-8529-6D98FDCF53D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413BB98-64ED-9744-B302-28D2E940B5F0}"/>
              </a:ext>
            </a:extLst>
          </p:cNvPr>
          <p:cNvSpPr>
            <a:spLocks noGrp="1"/>
          </p:cNvSpPr>
          <p:nvPr>
            <p:ph type="sldNum" sz="quarter" idx="12"/>
          </p:nvPr>
        </p:nvSpPr>
        <p:spPr/>
        <p:txBody>
          <a:bodyPr/>
          <a:lstStyle/>
          <a:p>
            <a:fld id="{3A3249CA-1429-EE4D-913E-3F73BC73C139}" type="slidenum">
              <a:rPr lang="en-US" smtClean="0"/>
              <a:t>‹#›</a:t>
            </a:fld>
            <a:endParaRPr lang="en-US"/>
          </a:p>
        </p:txBody>
      </p:sp>
    </p:spTree>
    <p:extLst>
      <p:ext uri="{BB962C8B-B14F-4D97-AF65-F5344CB8AC3E}">
        <p14:creationId xmlns:p14="http://schemas.microsoft.com/office/powerpoint/2010/main" val="1597544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9995FA-599A-3441-8358-DBCBF1386DB0}"/>
              </a:ext>
            </a:extLst>
          </p:cNvPr>
          <p:cNvSpPr>
            <a:spLocks noGrp="1"/>
          </p:cNvSpPr>
          <p:nvPr>
            <p:ph type="dt" sz="half" idx="10"/>
          </p:nvPr>
        </p:nvSpPr>
        <p:spPr/>
        <p:txBody>
          <a:bodyPr/>
          <a:lstStyle/>
          <a:p>
            <a:fld id="{48CF2E21-3913-2F40-B222-EB8F3B70C2B1}" type="datetimeFigureOut">
              <a:rPr lang="en-US" smtClean="0"/>
              <a:t>2/4/20</a:t>
            </a:fld>
            <a:endParaRPr lang="en-US"/>
          </a:p>
        </p:txBody>
      </p:sp>
      <p:sp>
        <p:nvSpPr>
          <p:cNvPr id="3" name="Footer Placeholder 2">
            <a:extLst>
              <a:ext uri="{FF2B5EF4-FFF2-40B4-BE49-F238E27FC236}">
                <a16:creationId xmlns:a16="http://schemas.microsoft.com/office/drawing/2014/main" id="{FA6F50CC-09FB-7D4C-A187-DF65C79238D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E0B5A46-EB2D-D048-8532-DF843108BA40}"/>
              </a:ext>
            </a:extLst>
          </p:cNvPr>
          <p:cNvSpPr>
            <a:spLocks noGrp="1"/>
          </p:cNvSpPr>
          <p:nvPr>
            <p:ph type="sldNum" sz="quarter" idx="12"/>
          </p:nvPr>
        </p:nvSpPr>
        <p:spPr/>
        <p:txBody>
          <a:bodyPr/>
          <a:lstStyle/>
          <a:p>
            <a:fld id="{3A3249CA-1429-EE4D-913E-3F73BC73C139}" type="slidenum">
              <a:rPr lang="en-US" smtClean="0"/>
              <a:t>‹#›</a:t>
            </a:fld>
            <a:endParaRPr lang="en-US"/>
          </a:p>
        </p:txBody>
      </p:sp>
    </p:spTree>
    <p:extLst>
      <p:ext uri="{BB962C8B-B14F-4D97-AF65-F5344CB8AC3E}">
        <p14:creationId xmlns:p14="http://schemas.microsoft.com/office/powerpoint/2010/main" val="3782892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1BBE1-E2C9-924F-9829-16F868907F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A7F17B1-6FA0-DA47-AF4C-8F595B8FD0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D25F894-B408-0D4E-AD44-E6A755E367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D1E7B0-4675-774A-84C3-3B73F8053140}"/>
              </a:ext>
            </a:extLst>
          </p:cNvPr>
          <p:cNvSpPr>
            <a:spLocks noGrp="1"/>
          </p:cNvSpPr>
          <p:nvPr>
            <p:ph type="dt" sz="half" idx="10"/>
          </p:nvPr>
        </p:nvSpPr>
        <p:spPr/>
        <p:txBody>
          <a:bodyPr/>
          <a:lstStyle/>
          <a:p>
            <a:fld id="{48CF2E21-3913-2F40-B222-EB8F3B70C2B1}" type="datetimeFigureOut">
              <a:rPr lang="en-US" smtClean="0"/>
              <a:t>2/4/20</a:t>
            </a:fld>
            <a:endParaRPr lang="en-US"/>
          </a:p>
        </p:txBody>
      </p:sp>
      <p:sp>
        <p:nvSpPr>
          <p:cNvPr id="6" name="Footer Placeholder 5">
            <a:extLst>
              <a:ext uri="{FF2B5EF4-FFF2-40B4-BE49-F238E27FC236}">
                <a16:creationId xmlns:a16="http://schemas.microsoft.com/office/drawing/2014/main" id="{3F940275-D2FC-4D45-B53B-736C01FD5C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5D6F45-C99E-0944-A15C-2FE12442F52A}"/>
              </a:ext>
            </a:extLst>
          </p:cNvPr>
          <p:cNvSpPr>
            <a:spLocks noGrp="1"/>
          </p:cNvSpPr>
          <p:nvPr>
            <p:ph type="sldNum" sz="quarter" idx="12"/>
          </p:nvPr>
        </p:nvSpPr>
        <p:spPr/>
        <p:txBody>
          <a:bodyPr/>
          <a:lstStyle/>
          <a:p>
            <a:fld id="{3A3249CA-1429-EE4D-913E-3F73BC73C139}" type="slidenum">
              <a:rPr lang="en-US" smtClean="0"/>
              <a:t>‹#›</a:t>
            </a:fld>
            <a:endParaRPr lang="en-US"/>
          </a:p>
        </p:txBody>
      </p:sp>
    </p:spTree>
    <p:extLst>
      <p:ext uri="{BB962C8B-B14F-4D97-AF65-F5344CB8AC3E}">
        <p14:creationId xmlns:p14="http://schemas.microsoft.com/office/powerpoint/2010/main" val="1880969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76F8A-29BB-EA45-B59F-3B9649C39E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7497454-5C5B-014E-9ED1-43AFB91F7A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AAAD5D1-D335-1E4D-ABA4-0B867C5C70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BEBB05-C029-B549-A74A-6356535CF04A}"/>
              </a:ext>
            </a:extLst>
          </p:cNvPr>
          <p:cNvSpPr>
            <a:spLocks noGrp="1"/>
          </p:cNvSpPr>
          <p:nvPr>
            <p:ph type="dt" sz="half" idx="10"/>
          </p:nvPr>
        </p:nvSpPr>
        <p:spPr/>
        <p:txBody>
          <a:bodyPr/>
          <a:lstStyle/>
          <a:p>
            <a:fld id="{48CF2E21-3913-2F40-B222-EB8F3B70C2B1}" type="datetimeFigureOut">
              <a:rPr lang="en-US" smtClean="0"/>
              <a:t>2/4/20</a:t>
            </a:fld>
            <a:endParaRPr lang="en-US"/>
          </a:p>
        </p:txBody>
      </p:sp>
      <p:sp>
        <p:nvSpPr>
          <p:cNvPr id="6" name="Footer Placeholder 5">
            <a:extLst>
              <a:ext uri="{FF2B5EF4-FFF2-40B4-BE49-F238E27FC236}">
                <a16:creationId xmlns:a16="http://schemas.microsoft.com/office/drawing/2014/main" id="{C0DA7E16-2054-CD46-9507-F6CB89EABE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840907-BB12-B846-9F33-AFECD162A9E6}"/>
              </a:ext>
            </a:extLst>
          </p:cNvPr>
          <p:cNvSpPr>
            <a:spLocks noGrp="1"/>
          </p:cNvSpPr>
          <p:nvPr>
            <p:ph type="sldNum" sz="quarter" idx="12"/>
          </p:nvPr>
        </p:nvSpPr>
        <p:spPr/>
        <p:txBody>
          <a:bodyPr/>
          <a:lstStyle/>
          <a:p>
            <a:fld id="{3A3249CA-1429-EE4D-913E-3F73BC73C139}" type="slidenum">
              <a:rPr lang="en-US" smtClean="0"/>
              <a:t>‹#›</a:t>
            </a:fld>
            <a:endParaRPr lang="en-US"/>
          </a:p>
        </p:txBody>
      </p:sp>
    </p:spTree>
    <p:extLst>
      <p:ext uri="{BB962C8B-B14F-4D97-AF65-F5344CB8AC3E}">
        <p14:creationId xmlns:p14="http://schemas.microsoft.com/office/powerpoint/2010/main" val="2029074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EAC93B-78BF-214B-9EC9-635640856B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20C697-1F42-0041-AE6E-4BCB04BC5C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DD850C-E36A-0F46-9342-9F4919CA2E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CF2E21-3913-2F40-B222-EB8F3B70C2B1}" type="datetimeFigureOut">
              <a:rPr lang="en-US" smtClean="0"/>
              <a:t>2/4/20</a:t>
            </a:fld>
            <a:endParaRPr lang="en-US"/>
          </a:p>
        </p:txBody>
      </p:sp>
      <p:sp>
        <p:nvSpPr>
          <p:cNvPr id="5" name="Footer Placeholder 4">
            <a:extLst>
              <a:ext uri="{FF2B5EF4-FFF2-40B4-BE49-F238E27FC236}">
                <a16:creationId xmlns:a16="http://schemas.microsoft.com/office/drawing/2014/main" id="{3ECAF9BA-5EBB-534B-89C4-026357113A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56A41A6-501A-9742-8ED2-D314EA2876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3249CA-1429-EE4D-913E-3F73BC73C139}" type="slidenum">
              <a:rPr lang="en-US" smtClean="0"/>
              <a:t>‹#›</a:t>
            </a:fld>
            <a:endParaRPr lang="en-US"/>
          </a:p>
        </p:txBody>
      </p:sp>
    </p:spTree>
    <p:extLst>
      <p:ext uri="{BB962C8B-B14F-4D97-AF65-F5344CB8AC3E}">
        <p14:creationId xmlns:p14="http://schemas.microsoft.com/office/powerpoint/2010/main" val="170251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Xp8wpNYYm_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91030">
              <a:srgbClr val="EF8F4D"/>
            </a:gs>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172735A-AFD9-7243-9ADA-9BEC5DBB6EB8}"/>
              </a:ext>
            </a:extLst>
          </p:cNvPr>
          <p:cNvPicPr>
            <a:picLocks noChangeAspect="1"/>
          </p:cNvPicPr>
          <p:nvPr/>
        </p:nvPicPr>
        <p:blipFill>
          <a:blip r:embed="rId2"/>
          <a:stretch>
            <a:fillRect/>
          </a:stretch>
        </p:blipFill>
        <p:spPr>
          <a:xfrm>
            <a:off x="1887090" y="281604"/>
            <a:ext cx="8799959" cy="4493595"/>
          </a:xfrm>
          <a:prstGeom prst="rect">
            <a:avLst/>
          </a:prstGeom>
        </p:spPr>
      </p:pic>
      <p:sp>
        <p:nvSpPr>
          <p:cNvPr id="10" name="Title 1">
            <a:extLst>
              <a:ext uri="{FF2B5EF4-FFF2-40B4-BE49-F238E27FC236}">
                <a16:creationId xmlns:a16="http://schemas.microsoft.com/office/drawing/2014/main" id="{6B8DC941-240F-7E46-A43B-36401DB62256}"/>
              </a:ext>
            </a:extLst>
          </p:cNvPr>
          <p:cNvSpPr>
            <a:spLocks noGrp="1"/>
          </p:cNvSpPr>
          <p:nvPr>
            <p:ph type="ctrTitle"/>
          </p:nvPr>
        </p:nvSpPr>
        <p:spPr>
          <a:xfrm>
            <a:off x="323850" y="5541346"/>
            <a:ext cx="11544300" cy="1035050"/>
          </a:xfrm>
        </p:spPr>
        <p:txBody>
          <a:bodyPr>
            <a:normAutofit fontScale="90000"/>
          </a:bodyPr>
          <a:lstStyle/>
          <a:p>
            <a:r>
              <a:rPr lang="en-US" b="1" u="sng" dirty="0"/>
              <a:t>Why did the thirteen British colonies rebel against Great Britain</a:t>
            </a:r>
            <a:r>
              <a:rPr lang="en-US" b="1" dirty="0"/>
              <a:t>?</a:t>
            </a:r>
            <a:r>
              <a:rPr lang="en-US" b="1" u="sng" dirty="0"/>
              <a:t> </a:t>
            </a:r>
          </a:p>
        </p:txBody>
      </p:sp>
    </p:spTree>
    <p:extLst>
      <p:ext uri="{BB962C8B-B14F-4D97-AF65-F5344CB8AC3E}">
        <p14:creationId xmlns:p14="http://schemas.microsoft.com/office/powerpoint/2010/main" val="3669461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91030">
              <a:srgbClr val="EF8F4D"/>
            </a:gs>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8A70B-912C-2C4D-B849-7FDB4850B397}"/>
              </a:ext>
            </a:extLst>
          </p:cNvPr>
          <p:cNvSpPr>
            <a:spLocks noGrp="1"/>
          </p:cNvSpPr>
          <p:nvPr>
            <p:ph type="ctrTitle"/>
          </p:nvPr>
        </p:nvSpPr>
        <p:spPr>
          <a:xfrm>
            <a:off x="695324" y="742950"/>
            <a:ext cx="11120438" cy="1035050"/>
          </a:xfrm>
        </p:spPr>
        <p:txBody>
          <a:bodyPr>
            <a:normAutofit fontScale="90000"/>
          </a:bodyPr>
          <a:lstStyle/>
          <a:p>
            <a:r>
              <a:rPr lang="en-US" b="1" u="sng" dirty="0"/>
              <a:t>The American War of Independence</a:t>
            </a:r>
          </a:p>
        </p:txBody>
      </p:sp>
      <p:sp>
        <p:nvSpPr>
          <p:cNvPr id="3" name="Subtitle 2">
            <a:extLst>
              <a:ext uri="{FF2B5EF4-FFF2-40B4-BE49-F238E27FC236}">
                <a16:creationId xmlns:a16="http://schemas.microsoft.com/office/drawing/2014/main" id="{2AD4D14E-6583-454F-A443-7D3A17229FCF}"/>
              </a:ext>
            </a:extLst>
          </p:cNvPr>
          <p:cNvSpPr>
            <a:spLocks noGrp="1"/>
          </p:cNvSpPr>
          <p:nvPr>
            <p:ph type="subTitle" idx="1"/>
          </p:nvPr>
        </p:nvSpPr>
        <p:spPr>
          <a:xfrm>
            <a:off x="345281" y="2100263"/>
            <a:ext cx="11501438" cy="4314825"/>
          </a:xfrm>
        </p:spPr>
        <p:txBody>
          <a:bodyPr>
            <a:normAutofit/>
          </a:bodyPr>
          <a:lstStyle/>
          <a:p>
            <a:r>
              <a:rPr lang="en-US" sz="2800" b="1" u="sng" dirty="0"/>
              <a:t>Make a list of</a:t>
            </a:r>
            <a:r>
              <a:rPr lang="en-US" sz="2800" b="1" dirty="0"/>
              <a:t>:</a:t>
            </a:r>
          </a:p>
          <a:p>
            <a:endParaRPr lang="en-US" sz="2800" b="1" dirty="0"/>
          </a:p>
          <a:p>
            <a:pPr algn="l"/>
            <a:r>
              <a:rPr lang="en-US" sz="2800" b="1" dirty="0"/>
              <a:t>- The things you know about the American War of Independence</a:t>
            </a:r>
          </a:p>
          <a:p>
            <a:pPr algn="l"/>
            <a:r>
              <a:rPr lang="en-US" sz="2800" b="1" dirty="0"/>
              <a:t>- The things you think you know</a:t>
            </a:r>
          </a:p>
          <a:p>
            <a:pPr algn="l"/>
            <a:r>
              <a:rPr lang="en-US" sz="2800" b="1" dirty="0"/>
              <a:t>- And things that you’d like to know</a:t>
            </a:r>
          </a:p>
          <a:p>
            <a:pPr algn="l"/>
            <a:endParaRPr lang="en-US" sz="2800" b="1" dirty="0"/>
          </a:p>
          <a:p>
            <a:pPr algn="l"/>
            <a:r>
              <a:rPr lang="en-US" sz="2800" b="1" dirty="0"/>
              <a:t>Show your partner and then be ready to share with the class</a:t>
            </a:r>
          </a:p>
        </p:txBody>
      </p:sp>
    </p:spTree>
    <p:extLst>
      <p:ext uri="{BB962C8B-B14F-4D97-AF65-F5344CB8AC3E}">
        <p14:creationId xmlns:p14="http://schemas.microsoft.com/office/powerpoint/2010/main" val="2087649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91030">
              <a:srgbClr val="EF8F4D"/>
            </a:gs>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D3F8B09E-C2DF-BD46-9BC6-1FFB4228665D}"/>
              </a:ext>
            </a:extLst>
          </p:cNvPr>
          <p:cNvSpPr/>
          <p:nvPr/>
        </p:nvSpPr>
        <p:spPr>
          <a:xfrm>
            <a:off x="114304" y="71440"/>
            <a:ext cx="11930063" cy="150018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C8A70B-912C-2C4D-B849-7FDB4850B397}"/>
              </a:ext>
            </a:extLst>
          </p:cNvPr>
          <p:cNvSpPr>
            <a:spLocks noGrp="1"/>
          </p:cNvSpPr>
          <p:nvPr>
            <p:ph type="ctrTitle"/>
          </p:nvPr>
        </p:nvSpPr>
        <p:spPr>
          <a:xfrm>
            <a:off x="3133728" y="318291"/>
            <a:ext cx="5891213" cy="1035050"/>
          </a:xfrm>
        </p:spPr>
        <p:txBody>
          <a:bodyPr>
            <a:normAutofit/>
          </a:bodyPr>
          <a:lstStyle/>
          <a:p>
            <a:r>
              <a:rPr lang="en-US" b="1" u="sng" dirty="0"/>
              <a:t>House challenge </a:t>
            </a:r>
          </a:p>
        </p:txBody>
      </p:sp>
      <p:sp>
        <p:nvSpPr>
          <p:cNvPr id="3" name="Subtitle 2">
            <a:extLst>
              <a:ext uri="{FF2B5EF4-FFF2-40B4-BE49-F238E27FC236}">
                <a16:creationId xmlns:a16="http://schemas.microsoft.com/office/drawing/2014/main" id="{2AD4D14E-6583-454F-A443-7D3A17229FCF}"/>
              </a:ext>
            </a:extLst>
          </p:cNvPr>
          <p:cNvSpPr>
            <a:spLocks noGrp="1"/>
          </p:cNvSpPr>
          <p:nvPr>
            <p:ph type="subTitle" idx="1"/>
          </p:nvPr>
        </p:nvSpPr>
        <p:spPr>
          <a:xfrm>
            <a:off x="395286" y="1800225"/>
            <a:ext cx="11534777" cy="4872037"/>
          </a:xfrm>
        </p:spPr>
        <p:txBody>
          <a:bodyPr>
            <a:normAutofit fontScale="92500" lnSpcReduction="20000"/>
          </a:bodyPr>
          <a:lstStyle/>
          <a:p>
            <a:r>
              <a:rPr lang="en-US" sz="4400" b="1" dirty="0"/>
              <a:t>What would become the United States of America in 1776 was made up of just 13 British colonies (which would become states). Can you name them? </a:t>
            </a:r>
          </a:p>
          <a:p>
            <a:endParaRPr lang="en-US" sz="4400" b="1" dirty="0"/>
          </a:p>
          <a:p>
            <a:r>
              <a:rPr lang="en-US" sz="4400" b="1" u="sng" dirty="0"/>
              <a:t>No devices</a:t>
            </a:r>
            <a:r>
              <a:rPr lang="en-US" sz="4400" b="1" dirty="0"/>
              <a:t>. You will get one mark for each colony/state that you name correctly. </a:t>
            </a:r>
          </a:p>
          <a:p>
            <a:r>
              <a:rPr lang="en-US" sz="4400" b="1" dirty="0"/>
              <a:t>Alternatively you can decide to use an atlas. This will mean that you get </a:t>
            </a:r>
            <a:r>
              <a:rPr lang="en-US" sz="4400" b="1" u="sng" dirty="0"/>
              <a:t>half a point</a:t>
            </a:r>
            <a:r>
              <a:rPr lang="en-US" sz="4400" b="1" dirty="0"/>
              <a:t> for each colony/state you name</a:t>
            </a:r>
            <a:endParaRPr lang="en-US" sz="4400" b="1" u="sng" dirty="0"/>
          </a:p>
          <a:p>
            <a:endParaRPr lang="en-US" sz="4400" b="1" dirty="0"/>
          </a:p>
          <a:p>
            <a:endParaRPr lang="en-US" sz="4400" b="1" dirty="0"/>
          </a:p>
        </p:txBody>
      </p:sp>
      <p:pic>
        <p:nvPicPr>
          <p:cNvPr id="5" name="Picture 4">
            <a:extLst>
              <a:ext uri="{FF2B5EF4-FFF2-40B4-BE49-F238E27FC236}">
                <a16:creationId xmlns:a16="http://schemas.microsoft.com/office/drawing/2014/main" id="{8F1EAB54-85C4-9941-80E5-76B6FCBF2585}"/>
              </a:ext>
            </a:extLst>
          </p:cNvPr>
          <p:cNvPicPr>
            <a:picLocks noChangeAspect="1"/>
          </p:cNvPicPr>
          <p:nvPr/>
        </p:nvPicPr>
        <p:blipFill>
          <a:blip r:embed="rId2"/>
          <a:stretch>
            <a:fillRect/>
          </a:stretch>
        </p:blipFill>
        <p:spPr>
          <a:xfrm>
            <a:off x="1662115" y="271466"/>
            <a:ext cx="1812145" cy="1414463"/>
          </a:xfrm>
          <a:prstGeom prst="rect">
            <a:avLst/>
          </a:prstGeom>
        </p:spPr>
      </p:pic>
      <p:pic>
        <p:nvPicPr>
          <p:cNvPr id="7" name="Picture 6">
            <a:extLst>
              <a:ext uri="{FF2B5EF4-FFF2-40B4-BE49-F238E27FC236}">
                <a16:creationId xmlns:a16="http://schemas.microsoft.com/office/drawing/2014/main" id="{51F1ED26-0F5A-604F-B89F-6A23F6B0A8B9}"/>
              </a:ext>
            </a:extLst>
          </p:cNvPr>
          <p:cNvPicPr>
            <a:picLocks noChangeAspect="1"/>
          </p:cNvPicPr>
          <p:nvPr/>
        </p:nvPicPr>
        <p:blipFill>
          <a:blip r:embed="rId3"/>
          <a:stretch>
            <a:fillRect/>
          </a:stretch>
        </p:blipFill>
        <p:spPr>
          <a:xfrm flipH="1">
            <a:off x="8832046" y="100016"/>
            <a:ext cx="1159595" cy="1414463"/>
          </a:xfrm>
          <a:prstGeom prst="rect">
            <a:avLst/>
          </a:prstGeom>
        </p:spPr>
      </p:pic>
      <p:pic>
        <p:nvPicPr>
          <p:cNvPr id="9" name="Picture 8">
            <a:extLst>
              <a:ext uri="{FF2B5EF4-FFF2-40B4-BE49-F238E27FC236}">
                <a16:creationId xmlns:a16="http://schemas.microsoft.com/office/drawing/2014/main" id="{D6F93BB1-97FF-0F46-989E-BBC54B2A1099}"/>
              </a:ext>
            </a:extLst>
          </p:cNvPr>
          <p:cNvPicPr>
            <a:picLocks noChangeAspect="1"/>
          </p:cNvPicPr>
          <p:nvPr/>
        </p:nvPicPr>
        <p:blipFill>
          <a:blip r:embed="rId4"/>
          <a:stretch>
            <a:fillRect/>
          </a:stretch>
        </p:blipFill>
        <p:spPr>
          <a:xfrm>
            <a:off x="217097" y="71431"/>
            <a:ext cx="1285068" cy="1528770"/>
          </a:xfrm>
          <a:prstGeom prst="rect">
            <a:avLst/>
          </a:prstGeom>
        </p:spPr>
      </p:pic>
      <p:pic>
        <p:nvPicPr>
          <p:cNvPr id="11" name="Picture 10">
            <a:extLst>
              <a:ext uri="{FF2B5EF4-FFF2-40B4-BE49-F238E27FC236}">
                <a16:creationId xmlns:a16="http://schemas.microsoft.com/office/drawing/2014/main" id="{C890965A-2169-2D44-A173-25A976B66EB7}"/>
              </a:ext>
            </a:extLst>
          </p:cNvPr>
          <p:cNvPicPr>
            <a:picLocks noChangeAspect="1"/>
          </p:cNvPicPr>
          <p:nvPr/>
        </p:nvPicPr>
        <p:blipFill>
          <a:blip r:embed="rId5"/>
          <a:stretch>
            <a:fillRect/>
          </a:stretch>
        </p:blipFill>
        <p:spPr>
          <a:xfrm>
            <a:off x="10248898" y="67469"/>
            <a:ext cx="1664868" cy="1443037"/>
          </a:xfrm>
          <a:prstGeom prst="rect">
            <a:avLst/>
          </a:prstGeom>
        </p:spPr>
      </p:pic>
    </p:spTree>
    <p:extLst>
      <p:ext uri="{BB962C8B-B14F-4D97-AF65-F5344CB8AC3E}">
        <p14:creationId xmlns:p14="http://schemas.microsoft.com/office/powerpoint/2010/main" val="430079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a:t>The 13 Colonies</a:t>
            </a:r>
          </a:p>
        </p:txBody>
      </p:sp>
      <p:sp>
        <p:nvSpPr>
          <p:cNvPr id="3" name="Content Placeholder 2"/>
          <p:cNvSpPr>
            <a:spLocks noGrp="1"/>
          </p:cNvSpPr>
          <p:nvPr>
            <p:ph idx="1"/>
          </p:nvPr>
        </p:nvSpPr>
        <p:spPr>
          <a:xfrm>
            <a:off x="1981200" y="1600201"/>
            <a:ext cx="4114800" cy="4525963"/>
          </a:xfrm>
        </p:spPr>
        <p:txBody>
          <a:bodyPr>
            <a:normAutofit fontScale="70000" lnSpcReduction="20000"/>
          </a:bodyPr>
          <a:lstStyle/>
          <a:p>
            <a:r>
              <a:rPr lang="en-GB" dirty="0"/>
              <a:t>1. Connecticut</a:t>
            </a:r>
          </a:p>
          <a:p>
            <a:r>
              <a:rPr lang="en-GB" dirty="0"/>
              <a:t>2. Delaware</a:t>
            </a:r>
          </a:p>
          <a:p>
            <a:r>
              <a:rPr lang="en-GB" dirty="0"/>
              <a:t>3. Georgia</a:t>
            </a:r>
          </a:p>
          <a:p>
            <a:r>
              <a:rPr lang="en-GB" dirty="0"/>
              <a:t>4. Maryland</a:t>
            </a:r>
          </a:p>
          <a:p>
            <a:r>
              <a:rPr lang="en-GB" dirty="0"/>
              <a:t>5. Massachusetts (</a:t>
            </a:r>
            <a:r>
              <a:rPr lang="en-GB" u="sng" dirty="0"/>
              <a:t>Boston</a:t>
            </a:r>
            <a:r>
              <a:rPr lang="en-GB" dirty="0"/>
              <a:t>)</a:t>
            </a:r>
          </a:p>
          <a:p>
            <a:r>
              <a:rPr lang="en-GB" dirty="0"/>
              <a:t>6. New Hampshire</a:t>
            </a:r>
          </a:p>
          <a:p>
            <a:r>
              <a:rPr lang="en-GB" dirty="0"/>
              <a:t>7. New Jersey</a:t>
            </a:r>
          </a:p>
          <a:p>
            <a:r>
              <a:rPr lang="en-GB" dirty="0"/>
              <a:t>8. New York</a:t>
            </a:r>
          </a:p>
          <a:p>
            <a:r>
              <a:rPr lang="en-GB" dirty="0"/>
              <a:t>9. North Carolina</a:t>
            </a:r>
          </a:p>
          <a:p>
            <a:r>
              <a:rPr lang="en-GB" dirty="0"/>
              <a:t>10. Pennsylvania</a:t>
            </a:r>
          </a:p>
          <a:p>
            <a:r>
              <a:rPr lang="en-GB" dirty="0"/>
              <a:t>11. Rhode Island</a:t>
            </a:r>
          </a:p>
          <a:p>
            <a:r>
              <a:rPr lang="en-GB" dirty="0"/>
              <a:t>12. South Carolina</a:t>
            </a:r>
          </a:p>
          <a:p>
            <a:r>
              <a:rPr lang="en-GB" dirty="0"/>
              <a:t>13. Virginia</a:t>
            </a:r>
          </a:p>
          <a:p>
            <a:pPr marL="0" indent="0">
              <a:buNone/>
            </a:pPr>
            <a:endParaRPr lang="en-GB" dirty="0"/>
          </a:p>
        </p:txBody>
      </p:sp>
    </p:spTree>
    <p:extLst>
      <p:ext uri="{BB962C8B-B14F-4D97-AF65-F5344CB8AC3E}">
        <p14:creationId xmlns:p14="http://schemas.microsoft.com/office/powerpoint/2010/main" val="1456295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91030">
              <a:srgbClr val="EF8F4D"/>
            </a:gs>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8A70B-912C-2C4D-B849-7FDB4850B397}"/>
              </a:ext>
            </a:extLst>
          </p:cNvPr>
          <p:cNvSpPr>
            <a:spLocks noGrp="1"/>
          </p:cNvSpPr>
          <p:nvPr>
            <p:ph type="ctrTitle"/>
          </p:nvPr>
        </p:nvSpPr>
        <p:spPr>
          <a:xfrm>
            <a:off x="326230" y="585788"/>
            <a:ext cx="11672887" cy="1035050"/>
          </a:xfrm>
        </p:spPr>
        <p:txBody>
          <a:bodyPr>
            <a:normAutofit fontScale="90000"/>
          </a:bodyPr>
          <a:lstStyle/>
          <a:p>
            <a:r>
              <a:rPr lang="en-US" b="1" u="sng" dirty="0"/>
              <a:t>The causes of the American War of Independence  </a:t>
            </a:r>
          </a:p>
        </p:txBody>
      </p:sp>
      <p:sp>
        <p:nvSpPr>
          <p:cNvPr id="3" name="Subtitle 2">
            <a:extLst>
              <a:ext uri="{FF2B5EF4-FFF2-40B4-BE49-F238E27FC236}">
                <a16:creationId xmlns:a16="http://schemas.microsoft.com/office/drawing/2014/main" id="{2AD4D14E-6583-454F-A443-7D3A17229FCF}"/>
              </a:ext>
            </a:extLst>
          </p:cNvPr>
          <p:cNvSpPr>
            <a:spLocks noGrp="1"/>
          </p:cNvSpPr>
          <p:nvPr>
            <p:ph type="subTitle" idx="1"/>
          </p:nvPr>
        </p:nvSpPr>
        <p:spPr>
          <a:xfrm>
            <a:off x="464340" y="2113756"/>
            <a:ext cx="11534777" cy="3729037"/>
          </a:xfrm>
        </p:spPr>
        <p:txBody>
          <a:bodyPr>
            <a:normAutofit/>
          </a:bodyPr>
          <a:lstStyle/>
          <a:p>
            <a:r>
              <a:rPr lang="en-US" sz="3600" b="1" dirty="0"/>
              <a:t>Watch the 6 minute video which identifies and explain six causes of the American War of Independence. At the bottom of this sheet you will need to list these six causes but you will also need to answer the 10 questions (so some pausing and replaying will probably be needed!) </a:t>
            </a:r>
          </a:p>
          <a:p>
            <a:r>
              <a:rPr lang="en-US" u="sng" dirty="0">
                <a:hlinkClick r:id="rId2"/>
              </a:rPr>
              <a:t>https://www.youtube.com/watch?v=Xp8wpNYYm_M</a:t>
            </a:r>
            <a:endParaRPr lang="en-US" dirty="0"/>
          </a:p>
          <a:p>
            <a:endParaRPr lang="en-US" sz="3600" b="1" dirty="0"/>
          </a:p>
          <a:p>
            <a:endParaRPr lang="en-US" sz="4400" b="1" dirty="0"/>
          </a:p>
          <a:p>
            <a:endParaRPr lang="en-US" sz="4400" b="1" dirty="0"/>
          </a:p>
        </p:txBody>
      </p:sp>
    </p:spTree>
    <p:extLst>
      <p:ext uri="{BB962C8B-B14F-4D97-AF65-F5344CB8AC3E}">
        <p14:creationId xmlns:p14="http://schemas.microsoft.com/office/powerpoint/2010/main" val="12124753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757</TotalTime>
  <Words>260</Words>
  <Application>Microsoft Macintosh PowerPoint</Application>
  <PresentationFormat>Widescreen</PresentationFormat>
  <Paragraphs>32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Why did the thirteen British colonies rebel against Great Britain? </vt:lpstr>
      <vt:lpstr>The American War of Independence</vt:lpstr>
      <vt:lpstr>House challenge </vt:lpstr>
      <vt:lpstr>The 13 Colonies</vt:lpstr>
      <vt:lpstr>The causes of the American War of Independence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American War of Independence</dc:title>
  <dc:creator>Guto Jones</dc:creator>
  <cp:lastModifiedBy>Guto Jones</cp:lastModifiedBy>
  <cp:revision>6</cp:revision>
  <dcterms:created xsi:type="dcterms:W3CDTF">2020-02-05T01:34:07Z</dcterms:created>
  <dcterms:modified xsi:type="dcterms:W3CDTF">2020-02-05T14:11:30Z</dcterms:modified>
</cp:coreProperties>
</file>