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595"/>
  </p:normalViewPr>
  <p:slideViewPr>
    <p:cSldViewPr snapToGrid="0" snapToObjects="1">
      <p:cViewPr varScale="1">
        <p:scale>
          <a:sx n="98" d="100"/>
          <a:sy n="98" d="100"/>
        </p:scale>
        <p:origin x="1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51D2-7E72-2E4E-82B3-0C19880CCA53}" type="datetimeFigureOut">
              <a:rPr lang="en-GB" smtClean="0"/>
              <a:t>07/05/2017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E61C6-9D48-234E-ABD1-7D76DDA42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77" b="3053"/>
          <a:stretch/>
        </p:blipFill>
        <p:spPr>
          <a:xfrm>
            <a:off x="-42582" y="441651"/>
            <a:ext cx="9906000" cy="6382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008" y="2470916"/>
            <a:ext cx="7707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was the leader of the Mormon Migration? 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65415" y="3466375"/>
            <a:ext cx="752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year was the Gold Rush?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5693446" y="1768056"/>
            <a:ext cx="819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were the Forty </a:t>
            </a:r>
            <a:r>
              <a:rPr lang="en-GB" sz="900" dirty="0" err="1" smtClean="0"/>
              <a:t>Niners</a:t>
            </a:r>
            <a:r>
              <a:rPr lang="en-GB" sz="900" dirty="0" smtClean="0"/>
              <a:t>?</a:t>
            </a:r>
            <a:endParaRPr lang="en-GB" sz="900" dirty="0"/>
          </a:p>
        </p:txBody>
      </p:sp>
      <p:sp>
        <p:nvSpPr>
          <p:cNvPr id="9" name="TextBox 8"/>
          <p:cNvSpPr txBox="1"/>
          <p:nvPr/>
        </p:nvSpPr>
        <p:spPr>
          <a:xfrm rot="21320395">
            <a:off x="6369093" y="4044183"/>
            <a:ext cx="9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Define ‘</a:t>
            </a:r>
            <a:r>
              <a:rPr lang="en-GB" sz="900" smtClean="0"/>
              <a:t>Manifest Destiny’</a:t>
            </a:r>
            <a:endParaRPr lang="en-GB" sz="900" dirty="0"/>
          </a:p>
        </p:txBody>
      </p:sp>
      <p:sp>
        <p:nvSpPr>
          <p:cNvPr id="10" name="TextBox 9"/>
          <p:cNvSpPr txBox="1"/>
          <p:nvPr/>
        </p:nvSpPr>
        <p:spPr>
          <a:xfrm rot="21320395">
            <a:off x="7906629" y="3335376"/>
            <a:ext cx="694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Name </a:t>
            </a:r>
            <a:r>
              <a:rPr lang="en-GB" sz="900" smtClean="0"/>
              <a:t>an Indian tribe</a:t>
            </a:r>
            <a:endParaRPr lang="en-GB" sz="900" dirty="0"/>
          </a:p>
        </p:txBody>
      </p:sp>
      <p:sp>
        <p:nvSpPr>
          <p:cNvPr id="11" name="TextBox 10"/>
          <p:cNvSpPr txBox="1"/>
          <p:nvPr/>
        </p:nvSpPr>
        <p:spPr>
          <a:xfrm rot="20940497">
            <a:off x="8027342" y="2038969"/>
            <a:ext cx="89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Define ‘</a:t>
            </a:r>
            <a:r>
              <a:rPr lang="en-GB" sz="900" smtClean="0"/>
              <a:t>Indian Frontier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795187" y="3073960"/>
            <a:ext cx="98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did the government </a:t>
            </a:r>
            <a:r>
              <a:rPr lang="en-GB" sz="900" smtClean="0"/>
              <a:t>introduce reservations?</a:t>
            </a:r>
            <a:endParaRPr lang="en-GB" sz="900" dirty="0"/>
          </a:p>
        </p:txBody>
      </p:sp>
      <p:sp>
        <p:nvSpPr>
          <p:cNvPr id="13" name="TextBox 12"/>
          <p:cNvSpPr txBox="1"/>
          <p:nvPr/>
        </p:nvSpPr>
        <p:spPr>
          <a:xfrm rot="21089572">
            <a:off x="7762989" y="2508520"/>
            <a:ext cx="98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</a:t>
            </a:r>
            <a:r>
              <a:rPr lang="en-GB" sz="900" smtClean="0"/>
              <a:t>were the Donner Party?</a:t>
            </a:r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 rot="21089572">
            <a:off x="5899929" y="2895679"/>
            <a:ext cx="68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</a:t>
            </a:r>
            <a:r>
              <a:rPr lang="en-GB" sz="900" smtClean="0"/>
              <a:t>did the Indian Removal Act do?</a:t>
            </a:r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 rot="601528">
            <a:off x="553000" y="1536940"/>
            <a:ext cx="851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2 risks of the migration West?</a:t>
            </a:r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676994" y="2099092"/>
            <a:ext cx="577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were Braves?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 rot="21347861">
            <a:off x="7593573" y="3887638"/>
            <a:ext cx="112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2 importance of </a:t>
            </a:r>
            <a:r>
              <a:rPr lang="en-GB" sz="900" smtClean="0"/>
              <a:t>the Buffalo</a:t>
            </a:r>
            <a:endParaRPr lang="en-GB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777091" y="1110559"/>
            <a:ext cx="95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</a:t>
            </a:r>
            <a:r>
              <a:rPr lang="en-GB" sz="900" smtClean="0"/>
              <a:t>two consequences of the Gold Rush</a:t>
            </a:r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133557" y="4692005"/>
            <a:ext cx="89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two consequences of the Oregon Trail</a:t>
            </a:r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634877" y="2114978"/>
            <a:ext cx="8959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did the Mormons move West?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299686" y="4198876"/>
            <a:ext cx="7835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was Brigham Young such a good leader?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693169" y="4004906"/>
            <a:ext cx="7835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two reasons the Mormons were so successful in the Salt Lake Valley</a:t>
            </a:r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7637778" y="4382935"/>
            <a:ext cx="78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Define ’scalping’</a:t>
            </a:r>
            <a:endParaRPr lang="en-GB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6498390" y="2820044"/>
            <a:ext cx="57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was the </a:t>
            </a:r>
            <a:r>
              <a:rPr lang="en-GB" sz="900" smtClean="0"/>
              <a:t>Great Spirit?</a:t>
            </a:r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 rot="20678610">
            <a:off x="6525999" y="3601731"/>
            <a:ext cx="105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created the Mormon religion</a:t>
            </a:r>
            <a:endParaRPr lang="en-GB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3983503" y="3392990"/>
            <a:ext cx="1163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did the Indian Appropriations Act do?</a:t>
            </a:r>
            <a:endParaRPr lang="en-GB" sz="900" dirty="0"/>
          </a:p>
        </p:txBody>
      </p:sp>
      <p:sp>
        <p:nvSpPr>
          <p:cNvPr id="27" name="TextBox 26"/>
          <p:cNvSpPr txBox="1"/>
          <p:nvPr/>
        </p:nvSpPr>
        <p:spPr>
          <a:xfrm rot="4165476">
            <a:off x="7575029" y="5912140"/>
            <a:ext cx="104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Define ‘Counting Coup’</a:t>
            </a:r>
            <a:endParaRPr lang="en-GB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7024944" y="2746659"/>
            <a:ext cx="66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two uses of Buffalo hide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9131050" y="993155"/>
            <a:ext cx="552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were chiefs?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5270257" y="3438354"/>
            <a:ext cx="78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a pull factor for Westward Migration</a:t>
            </a:r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230503" y="1100764"/>
            <a:ext cx="13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was the geography of the Great Plains a problem for farming?</a:t>
            </a:r>
            <a:endParaRPr lang="en-GB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3660973" y="1930312"/>
            <a:ext cx="13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were the Indian beliefs?</a:t>
            </a:r>
            <a:endParaRPr lang="en-GB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4867836" y="1423705"/>
            <a:ext cx="768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were the roles of women Indian society?</a:t>
            </a:r>
            <a:endParaRPr lang="en-GB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1608624" y="4008393"/>
            <a:ext cx="768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would the White settlers see Indians as ‘savages’?</a:t>
            </a:r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5885856" y="4780285"/>
            <a:ext cx="76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were pioneers?</a:t>
            </a:r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3993189" y="2682758"/>
            <a:ext cx="9854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was the Bureau of Indian affairs?</a:t>
            </a:r>
            <a:endParaRPr lang="en-GB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4956286" y="2496973"/>
            <a:ext cx="98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How did the Mormons encourage settlers?</a:t>
            </a:r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4396622" y="4126606"/>
            <a:ext cx="825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ea typeface="Comic Sans MS" charset="0"/>
                <a:cs typeface="Comic Sans MS" charset="0"/>
              </a:rPr>
              <a:t>Who were the Mountain Men?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7868" y="714086"/>
            <a:ext cx="901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ea typeface="Comic Sans MS" charset="0"/>
                <a:cs typeface="Comic Sans MS" charset="0"/>
              </a:rPr>
              <a:t>What did the Pre-Emption Act do?</a:t>
            </a:r>
            <a:endParaRPr lang="en-GB" sz="1000" dirty="0">
              <a:ea typeface="Comic Sans MS" charset="0"/>
              <a:cs typeface="Comic Sans M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79375" y="2936673"/>
            <a:ext cx="89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How were the Indians nomadic people?</a:t>
            </a:r>
            <a:endParaRPr lang="en-GB" sz="900" dirty="0"/>
          </a:p>
        </p:txBody>
      </p:sp>
      <p:sp>
        <p:nvSpPr>
          <p:cNvPr id="41" name="TextBox 40"/>
          <p:cNvSpPr txBox="1"/>
          <p:nvPr/>
        </p:nvSpPr>
        <p:spPr>
          <a:xfrm rot="900692">
            <a:off x="1374935" y="1899988"/>
            <a:ext cx="10556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Why might Indian and Whites conflict/?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3837036" y="4967771"/>
            <a:ext cx="11635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Give a negative consequence of the Gold Rush?</a:t>
            </a:r>
            <a:endParaRPr lang="en-GB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6499735" y="4720534"/>
            <a:ext cx="72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How many Mormons migrated west?</a:t>
            </a:r>
            <a:endParaRPr lang="en-GB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5454748" y="5293088"/>
            <a:ext cx="628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Who were Squaws?</a:t>
            </a:r>
            <a:endParaRPr lang="en-GB" sz="900" dirty="0"/>
          </a:p>
        </p:txBody>
      </p:sp>
      <p:sp>
        <p:nvSpPr>
          <p:cNvPr id="45" name="TextBox 44"/>
          <p:cNvSpPr txBox="1"/>
          <p:nvPr/>
        </p:nvSpPr>
        <p:spPr>
          <a:xfrm rot="18024177">
            <a:off x="7341605" y="3240964"/>
            <a:ext cx="8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Define  ‘Oregon Trail</a:t>
            </a:r>
            <a:endParaRPr lang="en-GB" sz="900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997794"/>
            <a:ext cx="3636335" cy="1865799"/>
            <a:chOff x="0" y="4997794"/>
            <a:chExt cx="3636335" cy="1865799"/>
          </a:xfrm>
        </p:grpSpPr>
        <p:sp>
          <p:nvSpPr>
            <p:cNvPr id="2" name="Rectangle 1"/>
            <p:cNvSpPr/>
            <p:nvPr/>
          </p:nvSpPr>
          <p:spPr>
            <a:xfrm>
              <a:off x="0" y="4997794"/>
              <a:ext cx="1651667" cy="1865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218274" y="6007091"/>
              <a:ext cx="2418061" cy="850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The Big American West Quiz – Topic 1</a:t>
            </a:r>
            <a:endParaRPr lang="en-GB" b="1" u="sng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169792" y="845267"/>
            <a:ext cx="185921" cy="80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9" idx="2"/>
          </p:cNvCxnSpPr>
          <p:nvPr/>
        </p:nvCxnSpPr>
        <p:spPr>
          <a:xfrm flipH="1">
            <a:off x="6781669" y="1290108"/>
            <a:ext cx="338154" cy="521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0" idx="3"/>
          </p:cNvCxnSpPr>
          <p:nvPr/>
        </p:nvCxnSpPr>
        <p:spPr>
          <a:xfrm>
            <a:off x="8324902" y="1664251"/>
            <a:ext cx="606209" cy="164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061987" y="574102"/>
            <a:ext cx="132490" cy="1152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9025972" y="2341020"/>
            <a:ext cx="342909" cy="958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8886352" y="2809371"/>
            <a:ext cx="413440" cy="1275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7" idx="0"/>
          </p:cNvCxnSpPr>
          <p:nvPr/>
        </p:nvCxnSpPr>
        <p:spPr>
          <a:xfrm flipH="1" flipV="1">
            <a:off x="8521179" y="3050346"/>
            <a:ext cx="213726" cy="1882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6840" y="5446729"/>
            <a:ext cx="3026031" cy="1339082"/>
          </a:xfrm>
          <a:prstGeom prst="roundRect">
            <a:avLst>
              <a:gd name="adj" fmla="val 7323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6840" y="5427477"/>
            <a:ext cx="30260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Race East to West – the first person to get from the East Coast to West Coast answering questions on the way. – you can go any route!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Once complete – answer ALL questions and colour in each state when complete</a:t>
            </a:r>
            <a:endParaRPr lang="en-GB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153121" y="4932690"/>
            <a:ext cx="116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were the Winter Quarters</a:t>
            </a:r>
            <a:endParaRPr lang="en-GB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8928314" y="4119036"/>
            <a:ext cx="116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are the </a:t>
            </a:r>
            <a:r>
              <a:rPr lang="en-GB" sz="900" dirty="0"/>
              <a:t>R</a:t>
            </a:r>
            <a:r>
              <a:rPr lang="en-GB" sz="900" dirty="0" smtClean="0"/>
              <a:t>ockies?</a:t>
            </a:r>
            <a:endParaRPr lang="en-GB" sz="900" dirty="0"/>
          </a:p>
        </p:txBody>
      </p:sp>
      <p:sp>
        <p:nvSpPr>
          <p:cNvPr id="59" name="TextBox 58"/>
          <p:cNvSpPr txBox="1"/>
          <p:nvPr/>
        </p:nvSpPr>
        <p:spPr>
          <a:xfrm>
            <a:off x="5446077" y="499641"/>
            <a:ext cx="116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did whites call the Great plains?</a:t>
            </a:r>
            <a:endParaRPr lang="en-GB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9072762" y="3299068"/>
            <a:ext cx="949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new states joined the US in the 1850s?</a:t>
            </a:r>
            <a:endParaRPr lang="en-GB" sz="900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9274259" y="2292480"/>
            <a:ext cx="189244" cy="323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194476" y="2617921"/>
            <a:ext cx="808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was the buffalo dance?</a:t>
            </a:r>
            <a:endParaRPr lang="en-GB" sz="900" dirty="0"/>
          </a:p>
        </p:txBody>
      </p:sp>
      <p:sp>
        <p:nvSpPr>
          <p:cNvPr id="69" name="TextBox 68"/>
          <p:cNvSpPr txBox="1"/>
          <p:nvPr/>
        </p:nvSpPr>
        <p:spPr>
          <a:xfrm>
            <a:off x="6715542" y="643777"/>
            <a:ext cx="80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were the roles of the warrior societies?</a:t>
            </a:r>
            <a:endParaRPr lang="en-GB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7442847" y="1410335"/>
            <a:ext cx="882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smtClean="0"/>
              <a:t>What was buffalo dung useful for?</a:t>
            </a:r>
            <a:endParaRPr lang="en-GB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8635867" y="42857"/>
            <a:ext cx="882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were Buffalo bones used for?</a:t>
            </a:r>
            <a:endParaRPr lang="en-GB" sz="9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573174" y="1067377"/>
            <a:ext cx="516342" cy="11279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863058" y="595945"/>
            <a:ext cx="9960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was the Permanent Indian Frontier?</a:t>
            </a:r>
            <a:endParaRPr lang="en-GB" sz="900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8752287" y="3049758"/>
            <a:ext cx="273539" cy="1403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597343" y="4473570"/>
            <a:ext cx="116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What are Sod Houses?</a:t>
            </a:r>
            <a:endParaRPr lang="en-GB" sz="9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294" cy="49065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3369" r="49187" b="54105"/>
          <a:stretch/>
        </p:blipFill>
        <p:spPr>
          <a:xfrm>
            <a:off x="8646433" y="5609808"/>
            <a:ext cx="1364414" cy="12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390</Words>
  <Application>Microsoft Macintosh PowerPoint</Application>
  <PresentationFormat>A4 Paper (210x297 mm)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Thornton</dc:creator>
  <cp:lastModifiedBy>Greg Thornton</cp:lastModifiedBy>
  <cp:revision>17</cp:revision>
  <cp:lastPrinted>2017-05-04T11:49:53Z</cp:lastPrinted>
  <dcterms:created xsi:type="dcterms:W3CDTF">2017-05-03T18:33:44Z</dcterms:created>
  <dcterms:modified xsi:type="dcterms:W3CDTF">2017-05-07T15:05:44Z</dcterms:modified>
</cp:coreProperties>
</file>