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59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90"/>
  </p:normalViewPr>
  <p:slideViewPr>
    <p:cSldViewPr snapToGrid="0" snapToObjects="1">
      <p:cViewPr varScale="1">
        <p:scale>
          <a:sx n="111" d="100"/>
          <a:sy n="111" d="100"/>
        </p:scale>
        <p:origin x="632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A3738A-373F-5241-975B-FD522D55260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70D1FE3-EFD2-FA41-A963-C4EF9D807D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B3A087-50ED-0F44-BC4C-A303D366A0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78525-1458-C74A-8D04-BCD31950FAA8}" type="datetimeFigureOut">
              <a:rPr lang="en-US" smtClean="0"/>
              <a:t>10/23/20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00C637-D2DD-9D4C-9C16-50BB99745F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2F1895-453A-7748-B230-A05FBAA333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435DA-8478-7442-B93B-702409D738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94827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E65CF1-AF14-E743-86F2-0F67FAB0E0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3037F16-52BE-4948-8AF7-D713A4BCFC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0F7934-8255-D949-934F-D6458BE692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78525-1458-C74A-8D04-BCD31950FAA8}" type="datetimeFigureOut">
              <a:rPr lang="en-US" smtClean="0"/>
              <a:t>10/23/20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157502-1385-F545-8AE6-8DB521B323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1BF203-B068-854B-8DCE-2187721CF6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435DA-8478-7442-B93B-702409D738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7721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1DE06AB-4EFF-1A45-9E9C-99D37399F79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F0DEF92-6B8E-7641-B7CC-E25611CDE04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D75840-76C3-B746-94D3-36DDBAD2D3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78525-1458-C74A-8D04-BCD31950FAA8}" type="datetimeFigureOut">
              <a:rPr lang="en-US" smtClean="0"/>
              <a:t>10/23/20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D1BAD9-E49B-8047-98E3-57578AF917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92E2E6-4F38-A748-8D1A-A2BFB31F5B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435DA-8478-7442-B93B-702409D738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00028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25EB4E-24D0-9E46-BDC4-A1F4518880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DAC5DE-83A8-864B-8439-49E03759B5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1D31B7-907E-6D43-820C-AF313EEE52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78525-1458-C74A-8D04-BCD31950FAA8}" type="datetimeFigureOut">
              <a:rPr lang="en-US" smtClean="0"/>
              <a:t>10/23/20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07280B-9615-3849-AA12-6FD825CBC9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0E718A-A1AE-A741-A657-65F4277483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435DA-8478-7442-B93B-702409D738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01200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8E9536-431D-024C-B905-9C7F4C95DB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21C7D0-F816-8A4D-AE54-9E4281E405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3538E4-C107-274F-84AA-2191D20270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78525-1458-C74A-8D04-BCD31950FAA8}" type="datetimeFigureOut">
              <a:rPr lang="en-US" smtClean="0"/>
              <a:t>10/23/20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AB84F3-F003-2242-8339-76EBE98EEA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3D5056-815D-1944-9BA9-38EDED7426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435DA-8478-7442-B93B-702409D738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15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C57869-F477-BA44-97E3-888CFD5259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25562B-1301-AB42-B00B-64D623A8C62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AC5DCC7-6E2A-DC44-B949-F441B5BDAE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9A89DE7-0DCC-BC4C-BD96-B1D722EB7F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78525-1458-C74A-8D04-BCD31950FAA8}" type="datetimeFigureOut">
              <a:rPr lang="en-US" smtClean="0"/>
              <a:t>10/23/20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AE7108B-B8C1-9B41-BDCB-7C4A39F058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5FB38FF-D712-3647-ADAB-F6C4B9F6B6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435DA-8478-7442-B93B-702409D738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72749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997D6D-90F9-D74D-88ED-2AB7F72957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6931185-9A52-BD4D-9334-F5EF5A650A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E2BCFA9-52DF-CB49-975A-A44D197C9D2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2194CE5-01DF-114F-AC05-D5BDEF8DA94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5B4C723-B58B-C340-B5F7-EB1091B0C9D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74C3157-C482-9A46-A47B-CFDD478DB2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78525-1458-C74A-8D04-BCD31950FAA8}" type="datetimeFigureOut">
              <a:rPr lang="en-US" smtClean="0"/>
              <a:t>10/23/20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A6F2B73-7316-254F-9DDF-22E0E3F952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51AD508-4AE3-A04C-AD00-7150BC480C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435DA-8478-7442-B93B-702409D738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5131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103F39-D76F-5640-9924-854D5F83EC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757A0B8-1315-0348-BED4-891B73D786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78525-1458-C74A-8D04-BCD31950FAA8}" type="datetimeFigureOut">
              <a:rPr lang="en-US" smtClean="0"/>
              <a:t>10/23/20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636E42B-2FCA-C54B-9030-82B47DEB53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B6CA90D-6408-8140-8913-8C61751B5F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435DA-8478-7442-B93B-702409D738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18986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0A2886A-BF84-4D46-A53A-23F8F30B3B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78525-1458-C74A-8D04-BCD31950FAA8}" type="datetimeFigureOut">
              <a:rPr lang="en-US" smtClean="0"/>
              <a:t>10/23/20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5284154-5F23-394C-870B-43A022D6B0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37D193C-81A6-0C4C-988B-864A4542DF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435DA-8478-7442-B93B-702409D738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5217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504787-655F-284D-91D2-472EFD4BD1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BB8E44-0ACA-D34C-AC52-A44F0DF3A3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A0E1E70-4130-B743-96CF-37237E333E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4693691-B2B5-6D44-8B94-F0F1F8F61B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78525-1458-C74A-8D04-BCD31950FAA8}" type="datetimeFigureOut">
              <a:rPr lang="en-US" smtClean="0"/>
              <a:t>10/23/20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8CD39F4-26B8-0B4B-9144-7D8487B807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02085CB-93A8-5A4A-B4C3-55A1D5A0F5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435DA-8478-7442-B93B-702409D738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35305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C62E78-2028-C04C-850F-4BA40EF74C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E9883CD-8503-AB41-83D6-9AF565F8D11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CB3AFA8-F871-0A49-AD4C-1C581F317F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A39752D-4751-6844-B30E-63C245FAE5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78525-1458-C74A-8D04-BCD31950FAA8}" type="datetimeFigureOut">
              <a:rPr lang="en-US" smtClean="0"/>
              <a:t>10/23/20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7B3573-5F0B-DD46-8602-7685A656EF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2420888-12ED-D44B-B985-0179BE2AC5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435DA-8478-7442-B93B-702409D738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31879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489D829-C484-6747-84BF-D971A88ED3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274DB76-B8C2-0049-B14B-1FDE363F5E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55D5B4-344E-FC48-A2B9-1C55B5D6779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D78525-1458-C74A-8D04-BCD31950FAA8}" type="datetimeFigureOut">
              <a:rPr lang="en-US" smtClean="0"/>
              <a:t>10/23/20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2E6D9D-17E0-D247-971E-77A8D34619B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0B624D-3628-5149-A7C6-FDDACCE1C93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B435DA-8478-7442-B93B-702409D738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37787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E50F0F-72C4-9E4F-A9F9-D5930840F92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AGREE OR DISAGREE?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AC2868E-57D8-3A42-AAA4-C3B991FF19C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01802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0357FE-E390-F244-97E4-E4B84BD074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CITIZENS IN THE US PAY AROUND 20% OF THEIR INCOMES TO THE GOVERNMENT IN TAXATION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E6F123-1EB2-024B-A761-8496788EEE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6535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DFFE11-7363-EA42-85C8-5A0C43060E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MOST OF GOVERNMENT EXPENDITURE IS SPENT ON EDUCATION AND HEALTHCARE IN THE USA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870F36-EDA9-8846-93EA-4D8D4B992F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35224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5541A8-09E3-5B44-B703-87E380A298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ONLY THE FEDERAL GOVERNMENT IN THE USA HAS THE POWER TO TAX PEOPLE AND SPEND REVENUES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379EFF-E8BD-F243-8542-0DDF838FAB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30510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5EF3F3-E8DC-6049-A113-D20E516123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MOST OF THE TAXATION AND PUBLIC SPENDING IN THE USA IS RAISED BY STATE GOVERNMENTS AND SPENT AT THE STATE LEVEL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0E97EF-20CD-9444-A2F8-C7DD22F2EF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2075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047607-3FC0-734E-9284-4676E93231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25625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US" dirty="0"/>
              <a:t>TAX DAY, THE METAPHORICAL DATE AT WHICH INCOME EARNED BY AN INDIVIDUAL OVER THE COURSE OF A YEAR STOPS BEING PAID TO THE GOVERNMENT AND INCOME BECOMES THE INDIVIDUALS TO SPEND ON CONSUMER GOODS OR INVEST OCCOURED MARCH 3</a:t>
            </a:r>
            <a:r>
              <a:rPr lang="en-US" baseline="30000" dirty="0"/>
              <a:t>RD</a:t>
            </a:r>
            <a:r>
              <a:rPr lang="en-US" dirty="0"/>
              <a:t> LAST YEAR?</a:t>
            </a:r>
          </a:p>
        </p:txBody>
      </p:sp>
    </p:spTree>
    <p:extLst>
      <p:ext uri="{BB962C8B-B14F-4D97-AF65-F5344CB8AC3E}">
        <p14:creationId xmlns:p14="http://schemas.microsoft.com/office/powerpoint/2010/main" val="3322767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3A28E4-4102-2249-985E-B357D3CA8E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GOVERNMENTS SHOULD ALWAYS PURSUE A BALANCED BUDGET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7CF44B-0507-654B-860F-6968516D30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6613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E9EC80-B4A6-0646-9E8C-FABA19B637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81037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US" dirty="0"/>
              <a:t>GOVERNMENT EXPENDITURE IS NECESSARY TO ENSURE THAT INCOME INEQUALITY IS ADDRESSED THROUGH SOCIAL PROGRAMS AND PUBLIC SERVICES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AA6BA2-254C-3945-8038-B1EF729207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6595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C15948-BA1A-BD44-888B-7D730864A4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TAXATION POLICY SHOULD HELP REDISTRIBUTE WEALTH FROM THE RICH TO THE POOR TO REDUCE ECONOMIC INEQUALITY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F51508-7855-1742-BD01-4A951D32C3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67322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153</Words>
  <Application>Microsoft Macintosh PowerPoint</Application>
  <PresentationFormat>Widescreen</PresentationFormat>
  <Paragraphs>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AGREE OR DISAGREE?</vt:lpstr>
      <vt:lpstr>CITIZENS IN THE US PAY AROUND 20% OF THEIR INCOMES TO THE GOVERNMENT IN TAXATION</vt:lpstr>
      <vt:lpstr>MOST OF GOVERNMENT EXPENDITURE IS SPENT ON EDUCATION AND HEALTHCARE IN THE USA</vt:lpstr>
      <vt:lpstr>ONLY THE FEDERAL GOVERNMENT IN THE USA HAS THE POWER TO TAX PEOPLE AND SPEND REVENUES</vt:lpstr>
      <vt:lpstr>MOST OF THE TAXATION AND PUBLIC SPENDING IN THE USA IS RAISED BY STATE GOVERNMENTS AND SPENT AT THE STATE LEVEL</vt:lpstr>
      <vt:lpstr>TAX DAY, THE METAPHORICAL DATE AT WHICH INCOME EARNED BY AN INDIVIDUAL OVER THE COURSE OF A YEAR STOPS BEING PAID TO THE GOVERNMENT AND INCOME BECOMES THE INDIVIDUALS TO SPEND ON CONSUMER GOODS OR INVEST OCCOURED MARCH 3RD LAST YEAR?</vt:lpstr>
      <vt:lpstr>GOVERNMENTS SHOULD ALWAYS PURSUE A BALANCED BUDGET</vt:lpstr>
      <vt:lpstr>GOVERNMENT EXPENDITURE IS NECESSARY TO ENSURE THAT INCOME INEQUALITY IS ADDRESSED THROUGH SOCIAL PROGRAMS AND PUBLIC SERVICES</vt:lpstr>
      <vt:lpstr>TAXATION POLICY SHOULD HELP REDISTRIBUTE WEALTH FROM THE RICH TO THE POOR TO REDUCE ECONOMIC INEQUALITY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AGREE OR DISAGREE?</dc:title>
  <dc:creator>Dan Bish</dc:creator>
  <cp:lastModifiedBy>Dan Bish</cp:lastModifiedBy>
  <cp:revision>3</cp:revision>
  <dcterms:created xsi:type="dcterms:W3CDTF">2020-10-23T10:59:58Z</dcterms:created>
  <dcterms:modified xsi:type="dcterms:W3CDTF">2020-10-23T13:20:00Z</dcterms:modified>
</cp:coreProperties>
</file>