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6"/>
  </p:normalViewPr>
  <p:slideViewPr>
    <p:cSldViewPr snapToGrid="0" snapToObjects="1">
      <p:cViewPr varScale="1">
        <p:scale>
          <a:sx n="111" d="100"/>
          <a:sy n="111" d="100"/>
        </p:scale>
        <p:origin x="632"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7DE08-F1AE-7E42-97B2-3FE3EB1CC9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FC552C-FC66-FD49-A9C0-A379FBBC43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311D28-EDFE-C943-BA5F-253BEC782CBB}"/>
              </a:ext>
            </a:extLst>
          </p:cNvPr>
          <p:cNvSpPr>
            <a:spLocks noGrp="1"/>
          </p:cNvSpPr>
          <p:nvPr>
            <p:ph type="dt" sz="half" idx="10"/>
          </p:nvPr>
        </p:nvSpPr>
        <p:spPr/>
        <p:txBody>
          <a:bodyPr/>
          <a:lstStyle/>
          <a:p>
            <a:fld id="{85BA1FA7-DEE4-8549-8488-27FB95561BD6}" type="datetimeFigureOut">
              <a:rPr lang="en-US" smtClean="0"/>
              <a:t>3/23/20</a:t>
            </a:fld>
            <a:endParaRPr lang="en-US"/>
          </a:p>
        </p:txBody>
      </p:sp>
      <p:sp>
        <p:nvSpPr>
          <p:cNvPr id="5" name="Footer Placeholder 4">
            <a:extLst>
              <a:ext uri="{FF2B5EF4-FFF2-40B4-BE49-F238E27FC236}">
                <a16:creationId xmlns:a16="http://schemas.microsoft.com/office/drawing/2014/main" id="{9E55BE11-C97E-5F44-9C8E-60A8C7501B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F19020-81CE-1B4E-B83C-98885D18AC10}"/>
              </a:ext>
            </a:extLst>
          </p:cNvPr>
          <p:cNvSpPr>
            <a:spLocks noGrp="1"/>
          </p:cNvSpPr>
          <p:nvPr>
            <p:ph type="sldNum" sz="quarter" idx="12"/>
          </p:nvPr>
        </p:nvSpPr>
        <p:spPr/>
        <p:txBody>
          <a:bodyPr/>
          <a:lstStyle/>
          <a:p>
            <a:fld id="{2D8C7335-0713-3D4C-860F-BEA0C015BA34}" type="slidenum">
              <a:rPr lang="en-US" smtClean="0"/>
              <a:t>‹#›</a:t>
            </a:fld>
            <a:endParaRPr lang="en-US"/>
          </a:p>
        </p:txBody>
      </p:sp>
    </p:spTree>
    <p:extLst>
      <p:ext uri="{BB962C8B-B14F-4D97-AF65-F5344CB8AC3E}">
        <p14:creationId xmlns:p14="http://schemas.microsoft.com/office/powerpoint/2010/main" val="4182957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D6551-E18B-4946-B117-6CDE96E1F4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63BCD9-2ED6-FA44-80E8-6F55FBE92E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C778D4-E57D-2E44-8586-EB92055A16E9}"/>
              </a:ext>
            </a:extLst>
          </p:cNvPr>
          <p:cNvSpPr>
            <a:spLocks noGrp="1"/>
          </p:cNvSpPr>
          <p:nvPr>
            <p:ph type="dt" sz="half" idx="10"/>
          </p:nvPr>
        </p:nvSpPr>
        <p:spPr/>
        <p:txBody>
          <a:bodyPr/>
          <a:lstStyle/>
          <a:p>
            <a:fld id="{85BA1FA7-DEE4-8549-8488-27FB95561BD6}" type="datetimeFigureOut">
              <a:rPr lang="en-US" smtClean="0"/>
              <a:t>3/23/20</a:t>
            </a:fld>
            <a:endParaRPr lang="en-US"/>
          </a:p>
        </p:txBody>
      </p:sp>
      <p:sp>
        <p:nvSpPr>
          <p:cNvPr id="5" name="Footer Placeholder 4">
            <a:extLst>
              <a:ext uri="{FF2B5EF4-FFF2-40B4-BE49-F238E27FC236}">
                <a16:creationId xmlns:a16="http://schemas.microsoft.com/office/drawing/2014/main" id="{8826C69E-2AB4-F04B-95DE-FADEB6B068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6CF9CC-3315-E642-ACDA-BA25EECBDD92}"/>
              </a:ext>
            </a:extLst>
          </p:cNvPr>
          <p:cNvSpPr>
            <a:spLocks noGrp="1"/>
          </p:cNvSpPr>
          <p:nvPr>
            <p:ph type="sldNum" sz="quarter" idx="12"/>
          </p:nvPr>
        </p:nvSpPr>
        <p:spPr/>
        <p:txBody>
          <a:bodyPr/>
          <a:lstStyle/>
          <a:p>
            <a:fld id="{2D8C7335-0713-3D4C-860F-BEA0C015BA34}" type="slidenum">
              <a:rPr lang="en-US" smtClean="0"/>
              <a:t>‹#›</a:t>
            </a:fld>
            <a:endParaRPr lang="en-US"/>
          </a:p>
        </p:txBody>
      </p:sp>
    </p:spTree>
    <p:extLst>
      <p:ext uri="{BB962C8B-B14F-4D97-AF65-F5344CB8AC3E}">
        <p14:creationId xmlns:p14="http://schemas.microsoft.com/office/powerpoint/2010/main" val="4097463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CA9E1D-2566-9145-819E-1F7AA01D19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6D9544-3E87-DC40-A144-1F7D978808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A88B0-346F-9B47-909F-611CF060522E}"/>
              </a:ext>
            </a:extLst>
          </p:cNvPr>
          <p:cNvSpPr>
            <a:spLocks noGrp="1"/>
          </p:cNvSpPr>
          <p:nvPr>
            <p:ph type="dt" sz="half" idx="10"/>
          </p:nvPr>
        </p:nvSpPr>
        <p:spPr/>
        <p:txBody>
          <a:bodyPr/>
          <a:lstStyle/>
          <a:p>
            <a:fld id="{85BA1FA7-DEE4-8549-8488-27FB95561BD6}" type="datetimeFigureOut">
              <a:rPr lang="en-US" smtClean="0"/>
              <a:t>3/23/20</a:t>
            </a:fld>
            <a:endParaRPr lang="en-US"/>
          </a:p>
        </p:txBody>
      </p:sp>
      <p:sp>
        <p:nvSpPr>
          <p:cNvPr id="5" name="Footer Placeholder 4">
            <a:extLst>
              <a:ext uri="{FF2B5EF4-FFF2-40B4-BE49-F238E27FC236}">
                <a16:creationId xmlns:a16="http://schemas.microsoft.com/office/drawing/2014/main" id="{906BE837-AEB1-6244-916C-B9553D8662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65D669-9F30-0640-B45D-76A89CCC0E36}"/>
              </a:ext>
            </a:extLst>
          </p:cNvPr>
          <p:cNvSpPr>
            <a:spLocks noGrp="1"/>
          </p:cNvSpPr>
          <p:nvPr>
            <p:ph type="sldNum" sz="quarter" idx="12"/>
          </p:nvPr>
        </p:nvSpPr>
        <p:spPr/>
        <p:txBody>
          <a:bodyPr/>
          <a:lstStyle/>
          <a:p>
            <a:fld id="{2D8C7335-0713-3D4C-860F-BEA0C015BA34}" type="slidenum">
              <a:rPr lang="en-US" smtClean="0"/>
              <a:t>‹#›</a:t>
            </a:fld>
            <a:endParaRPr lang="en-US"/>
          </a:p>
        </p:txBody>
      </p:sp>
    </p:spTree>
    <p:extLst>
      <p:ext uri="{BB962C8B-B14F-4D97-AF65-F5344CB8AC3E}">
        <p14:creationId xmlns:p14="http://schemas.microsoft.com/office/powerpoint/2010/main" val="3434739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CADD3-71CE-7E41-B60E-E106670E2A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D40F07-9F0F-7A45-A696-E2BAFCD703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5D6A04-2AFA-AB48-B77D-10CF06E696B0}"/>
              </a:ext>
            </a:extLst>
          </p:cNvPr>
          <p:cNvSpPr>
            <a:spLocks noGrp="1"/>
          </p:cNvSpPr>
          <p:nvPr>
            <p:ph type="dt" sz="half" idx="10"/>
          </p:nvPr>
        </p:nvSpPr>
        <p:spPr/>
        <p:txBody>
          <a:bodyPr/>
          <a:lstStyle/>
          <a:p>
            <a:fld id="{85BA1FA7-DEE4-8549-8488-27FB95561BD6}" type="datetimeFigureOut">
              <a:rPr lang="en-US" smtClean="0"/>
              <a:t>3/23/20</a:t>
            </a:fld>
            <a:endParaRPr lang="en-US"/>
          </a:p>
        </p:txBody>
      </p:sp>
      <p:sp>
        <p:nvSpPr>
          <p:cNvPr id="5" name="Footer Placeholder 4">
            <a:extLst>
              <a:ext uri="{FF2B5EF4-FFF2-40B4-BE49-F238E27FC236}">
                <a16:creationId xmlns:a16="http://schemas.microsoft.com/office/drawing/2014/main" id="{30AC9D7F-5EF5-344A-9B11-739B06A1E6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63EDA7-3EE1-6147-973C-1CC5745F30BA}"/>
              </a:ext>
            </a:extLst>
          </p:cNvPr>
          <p:cNvSpPr>
            <a:spLocks noGrp="1"/>
          </p:cNvSpPr>
          <p:nvPr>
            <p:ph type="sldNum" sz="quarter" idx="12"/>
          </p:nvPr>
        </p:nvSpPr>
        <p:spPr/>
        <p:txBody>
          <a:bodyPr/>
          <a:lstStyle/>
          <a:p>
            <a:fld id="{2D8C7335-0713-3D4C-860F-BEA0C015BA34}" type="slidenum">
              <a:rPr lang="en-US" smtClean="0"/>
              <a:t>‹#›</a:t>
            </a:fld>
            <a:endParaRPr lang="en-US"/>
          </a:p>
        </p:txBody>
      </p:sp>
    </p:spTree>
    <p:extLst>
      <p:ext uri="{BB962C8B-B14F-4D97-AF65-F5344CB8AC3E}">
        <p14:creationId xmlns:p14="http://schemas.microsoft.com/office/powerpoint/2010/main" val="1245440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EECBF-EF5E-8C4E-AB2C-6E1F01C704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465967-16A0-7C4D-BD65-E4AA6F2CA3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DFEB11-0376-104C-AC9A-408853ACF4E7}"/>
              </a:ext>
            </a:extLst>
          </p:cNvPr>
          <p:cNvSpPr>
            <a:spLocks noGrp="1"/>
          </p:cNvSpPr>
          <p:nvPr>
            <p:ph type="dt" sz="half" idx="10"/>
          </p:nvPr>
        </p:nvSpPr>
        <p:spPr/>
        <p:txBody>
          <a:bodyPr/>
          <a:lstStyle/>
          <a:p>
            <a:fld id="{85BA1FA7-DEE4-8549-8488-27FB95561BD6}" type="datetimeFigureOut">
              <a:rPr lang="en-US" smtClean="0"/>
              <a:t>3/23/20</a:t>
            </a:fld>
            <a:endParaRPr lang="en-US"/>
          </a:p>
        </p:txBody>
      </p:sp>
      <p:sp>
        <p:nvSpPr>
          <p:cNvPr id="5" name="Footer Placeholder 4">
            <a:extLst>
              <a:ext uri="{FF2B5EF4-FFF2-40B4-BE49-F238E27FC236}">
                <a16:creationId xmlns:a16="http://schemas.microsoft.com/office/drawing/2014/main" id="{2F67EBAA-28D6-794E-AF26-FB3B8A8F21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DC1B91-CC23-8249-9274-A40953E0993F}"/>
              </a:ext>
            </a:extLst>
          </p:cNvPr>
          <p:cNvSpPr>
            <a:spLocks noGrp="1"/>
          </p:cNvSpPr>
          <p:nvPr>
            <p:ph type="sldNum" sz="quarter" idx="12"/>
          </p:nvPr>
        </p:nvSpPr>
        <p:spPr/>
        <p:txBody>
          <a:bodyPr/>
          <a:lstStyle/>
          <a:p>
            <a:fld id="{2D8C7335-0713-3D4C-860F-BEA0C015BA34}" type="slidenum">
              <a:rPr lang="en-US" smtClean="0"/>
              <a:t>‹#›</a:t>
            </a:fld>
            <a:endParaRPr lang="en-US"/>
          </a:p>
        </p:txBody>
      </p:sp>
    </p:spTree>
    <p:extLst>
      <p:ext uri="{BB962C8B-B14F-4D97-AF65-F5344CB8AC3E}">
        <p14:creationId xmlns:p14="http://schemas.microsoft.com/office/powerpoint/2010/main" val="254085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41E94-AF1F-0C48-B7DD-00FDDE69CD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01220F-2F5D-8C48-883C-4DD0B4F3C2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C0B4CD-EE97-5D43-B026-91BC988195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6D6F64-F120-5448-AA76-E7F700511D8F}"/>
              </a:ext>
            </a:extLst>
          </p:cNvPr>
          <p:cNvSpPr>
            <a:spLocks noGrp="1"/>
          </p:cNvSpPr>
          <p:nvPr>
            <p:ph type="dt" sz="half" idx="10"/>
          </p:nvPr>
        </p:nvSpPr>
        <p:spPr/>
        <p:txBody>
          <a:bodyPr/>
          <a:lstStyle/>
          <a:p>
            <a:fld id="{85BA1FA7-DEE4-8549-8488-27FB95561BD6}" type="datetimeFigureOut">
              <a:rPr lang="en-US" smtClean="0"/>
              <a:t>3/23/20</a:t>
            </a:fld>
            <a:endParaRPr lang="en-US"/>
          </a:p>
        </p:txBody>
      </p:sp>
      <p:sp>
        <p:nvSpPr>
          <p:cNvPr id="6" name="Footer Placeholder 5">
            <a:extLst>
              <a:ext uri="{FF2B5EF4-FFF2-40B4-BE49-F238E27FC236}">
                <a16:creationId xmlns:a16="http://schemas.microsoft.com/office/drawing/2014/main" id="{63F3BB81-0443-DD43-B290-0A3347BA8A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56FD3D-5DFE-E445-B499-616AF52E6C98}"/>
              </a:ext>
            </a:extLst>
          </p:cNvPr>
          <p:cNvSpPr>
            <a:spLocks noGrp="1"/>
          </p:cNvSpPr>
          <p:nvPr>
            <p:ph type="sldNum" sz="quarter" idx="12"/>
          </p:nvPr>
        </p:nvSpPr>
        <p:spPr/>
        <p:txBody>
          <a:bodyPr/>
          <a:lstStyle/>
          <a:p>
            <a:fld id="{2D8C7335-0713-3D4C-860F-BEA0C015BA34}" type="slidenum">
              <a:rPr lang="en-US" smtClean="0"/>
              <a:t>‹#›</a:t>
            </a:fld>
            <a:endParaRPr lang="en-US"/>
          </a:p>
        </p:txBody>
      </p:sp>
    </p:spTree>
    <p:extLst>
      <p:ext uri="{BB962C8B-B14F-4D97-AF65-F5344CB8AC3E}">
        <p14:creationId xmlns:p14="http://schemas.microsoft.com/office/powerpoint/2010/main" val="3189129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2A790-E264-EC44-BD42-FB63E15C3F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DED0F4-A341-EB40-B3BE-0B0C7EB313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EC7591-E84D-3F4D-82C4-B389D06A1E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7D555E-985E-6A4D-9DB7-37B37B2FC3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6EC3AE-363D-A344-AE58-6C473BBF9F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04E5FE-1CA1-9C4C-91C2-450684192B66}"/>
              </a:ext>
            </a:extLst>
          </p:cNvPr>
          <p:cNvSpPr>
            <a:spLocks noGrp="1"/>
          </p:cNvSpPr>
          <p:nvPr>
            <p:ph type="dt" sz="half" idx="10"/>
          </p:nvPr>
        </p:nvSpPr>
        <p:spPr/>
        <p:txBody>
          <a:bodyPr/>
          <a:lstStyle/>
          <a:p>
            <a:fld id="{85BA1FA7-DEE4-8549-8488-27FB95561BD6}" type="datetimeFigureOut">
              <a:rPr lang="en-US" smtClean="0"/>
              <a:t>3/23/20</a:t>
            </a:fld>
            <a:endParaRPr lang="en-US"/>
          </a:p>
        </p:txBody>
      </p:sp>
      <p:sp>
        <p:nvSpPr>
          <p:cNvPr id="8" name="Footer Placeholder 7">
            <a:extLst>
              <a:ext uri="{FF2B5EF4-FFF2-40B4-BE49-F238E27FC236}">
                <a16:creationId xmlns:a16="http://schemas.microsoft.com/office/drawing/2014/main" id="{638EE136-C2F8-0F4B-B4F4-3E546B9353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2A46BE-F164-9549-8D64-DCFA2ED5152A}"/>
              </a:ext>
            </a:extLst>
          </p:cNvPr>
          <p:cNvSpPr>
            <a:spLocks noGrp="1"/>
          </p:cNvSpPr>
          <p:nvPr>
            <p:ph type="sldNum" sz="quarter" idx="12"/>
          </p:nvPr>
        </p:nvSpPr>
        <p:spPr/>
        <p:txBody>
          <a:bodyPr/>
          <a:lstStyle/>
          <a:p>
            <a:fld id="{2D8C7335-0713-3D4C-860F-BEA0C015BA34}" type="slidenum">
              <a:rPr lang="en-US" smtClean="0"/>
              <a:t>‹#›</a:t>
            </a:fld>
            <a:endParaRPr lang="en-US"/>
          </a:p>
        </p:txBody>
      </p:sp>
    </p:spTree>
    <p:extLst>
      <p:ext uri="{BB962C8B-B14F-4D97-AF65-F5344CB8AC3E}">
        <p14:creationId xmlns:p14="http://schemas.microsoft.com/office/powerpoint/2010/main" val="3875681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1BC06-1A45-2640-A3F8-8C623CEC16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289403-F468-1041-BCCB-E05483336F2C}"/>
              </a:ext>
            </a:extLst>
          </p:cNvPr>
          <p:cNvSpPr>
            <a:spLocks noGrp="1"/>
          </p:cNvSpPr>
          <p:nvPr>
            <p:ph type="dt" sz="half" idx="10"/>
          </p:nvPr>
        </p:nvSpPr>
        <p:spPr/>
        <p:txBody>
          <a:bodyPr/>
          <a:lstStyle/>
          <a:p>
            <a:fld id="{85BA1FA7-DEE4-8549-8488-27FB95561BD6}" type="datetimeFigureOut">
              <a:rPr lang="en-US" smtClean="0"/>
              <a:t>3/23/20</a:t>
            </a:fld>
            <a:endParaRPr lang="en-US"/>
          </a:p>
        </p:txBody>
      </p:sp>
      <p:sp>
        <p:nvSpPr>
          <p:cNvPr id="4" name="Footer Placeholder 3">
            <a:extLst>
              <a:ext uri="{FF2B5EF4-FFF2-40B4-BE49-F238E27FC236}">
                <a16:creationId xmlns:a16="http://schemas.microsoft.com/office/drawing/2014/main" id="{EF0F63CC-5735-4144-9D52-959ED37DAF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1F2FC5-82FB-C546-A323-6E3A4AB66ECE}"/>
              </a:ext>
            </a:extLst>
          </p:cNvPr>
          <p:cNvSpPr>
            <a:spLocks noGrp="1"/>
          </p:cNvSpPr>
          <p:nvPr>
            <p:ph type="sldNum" sz="quarter" idx="12"/>
          </p:nvPr>
        </p:nvSpPr>
        <p:spPr/>
        <p:txBody>
          <a:bodyPr/>
          <a:lstStyle/>
          <a:p>
            <a:fld id="{2D8C7335-0713-3D4C-860F-BEA0C015BA34}" type="slidenum">
              <a:rPr lang="en-US" smtClean="0"/>
              <a:t>‹#›</a:t>
            </a:fld>
            <a:endParaRPr lang="en-US"/>
          </a:p>
        </p:txBody>
      </p:sp>
    </p:spTree>
    <p:extLst>
      <p:ext uri="{BB962C8B-B14F-4D97-AF65-F5344CB8AC3E}">
        <p14:creationId xmlns:p14="http://schemas.microsoft.com/office/powerpoint/2010/main" val="243492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45A7D6-CFF4-4E47-94E9-5167B0695E88}"/>
              </a:ext>
            </a:extLst>
          </p:cNvPr>
          <p:cNvSpPr>
            <a:spLocks noGrp="1"/>
          </p:cNvSpPr>
          <p:nvPr>
            <p:ph type="dt" sz="half" idx="10"/>
          </p:nvPr>
        </p:nvSpPr>
        <p:spPr/>
        <p:txBody>
          <a:bodyPr/>
          <a:lstStyle/>
          <a:p>
            <a:fld id="{85BA1FA7-DEE4-8549-8488-27FB95561BD6}" type="datetimeFigureOut">
              <a:rPr lang="en-US" smtClean="0"/>
              <a:t>3/23/20</a:t>
            </a:fld>
            <a:endParaRPr lang="en-US"/>
          </a:p>
        </p:txBody>
      </p:sp>
      <p:sp>
        <p:nvSpPr>
          <p:cNvPr id="3" name="Footer Placeholder 2">
            <a:extLst>
              <a:ext uri="{FF2B5EF4-FFF2-40B4-BE49-F238E27FC236}">
                <a16:creationId xmlns:a16="http://schemas.microsoft.com/office/drawing/2014/main" id="{BB8C4D96-B04B-E14C-86CF-07AFE7A014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CC08BE-C8A4-5D46-BE77-94A0374A7576}"/>
              </a:ext>
            </a:extLst>
          </p:cNvPr>
          <p:cNvSpPr>
            <a:spLocks noGrp="1"/>
          </p:cNvSpPr>
          <p:nvPr>
            <p:ph type="sldNum" sz="quarter" idx="12"/>
          </p:nvPr>
        </p:nvSpPr>
        <p:spPr/>
        <p:txBody>
          <a:bodyPr/>
          <a:lstStyle/>
          <a:p>
            <a:fld id="{2D8C7335-0713-3D4C-860F-BEA0C015BA34}" type="slidenum">
              <a:rPr lang="en-US" smtClean="0"/>
              <a:t>‹#›</a:t>
            </a:fld>
            <a:endParaRPr lang="en-US"/>
          </a:p>
        </p:txBody>
      </p:sp>
    </p:spTree>
    <p:extLst>
      <p:ext uri="{BB962C8B-B14F-4D97-AF65-F5344CB8AC3E}">
        <p14:creationId xmlns:p14="http://schemas.microsoft.com/office/powerpoint/2010/main" val="2476203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E5B74-B886-C24E-83C7-4337E873A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425A938-331B-1548-AB90-193769AD67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EFB356-A858-3243-9D8D-51633B4CFF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986DC3-2732-6742-A157-86CA145F0E90}"/>
              </a:ext>
            </a:extLst>
          </p:cNvPr>
          <p:cNvSpPr>
            <a:spLocks noGrp="1"/>
          </p:cNvSpPr>
          <p:nvPr>
            <p:ph type="dt" sz="half" idx="10"/>
          </p:nvPr>
        </p:nvSpPr>
        <p:spPr/>
        <p:txBody>
          <a:bodyPr/>
          <a:lstStyle/>
          <a:p>
            <a:fld id="{85BA1FA7-DEE4-8549-8488-27FB95561BD6}" type="datetimeFigureOut">
              <a:rPr lang="en-US" smtClean="0"/>
              <a:t>3/23/20</a:t>
            </a:fld>
            <a:endParaRPr lang="en-US"/>
          </a:p>
        </p:txBody>
      </p:sp>
      <p:sp>
        <p:nvSpPr>
          <p:cNvPr id="6" name="Footer Placeholder 5">
            <a:extLst>
              <a:ext uri="{FF2B5EF4-FFF2-40B4-BE49-F238E27FC236}">
                <a16:creationId xmlns:a16="http://schemas.microsoft.com/office/drawing/2014/main" id="{FCD3FA75-9382-3546-AAC0-503A10B1D4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ABE319-FA45-D241-97E9-521028EEB131}"/>
              </a:ext>
            </a:extLst>
          </p:cNvPr>
          <p:cNvSpPr>
            <a:spLocks noGrp="1"/>
          </p:cNvSpPr>
          <p:nvPr>
            <p:ph type="sldNum" sz="quarter" idx="12"/>
          </p:nvPr>
        </p:nvSpPr>
        <p:spPr/>
        <p:txBody>
          <a:bodyPr/>
          <a:lstStyle/>
          <a:p>
            <a:fld id="{2D8C7335-0713-3D4C-860F-BEA0C015BA34}" type="slidenum">
              <a:rPr lang="en-US" smtClean="0"/>
              <a:t>‹#›</a:t>
            </a:fld>
            <a:endParaRPr lang="en-US"/>
          </a:p>
        </p:txBody>
      </p:sp>
    </p:spTree>
    <p:extLst>
      <p:ext uri="{BB962C8B-B14F-4D97-AF65-F5344CB8AC3E}">
        <p14:creationId xmlns:p14="http://schemas.microsoft.com/office/powerpoint/2010/main" val="3807448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77DC6-ED89-A44B-A67A-AD609CCBC7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176839-6C53-EE47-A8EC-14146858C4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31ECBE-94B0-754F-B369-D4EB8A830F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0B7E58-BEA4-254D-9836-C93B34C73519}"/>
              </a:ext>
            </a:extLst>
          </p:cNvPr>
          <p:cNvSpPr>
            <a:spLocks noGrp="1"/>
          </p:cNvSpPr>
          <p:nvPr>
            <p:ph type="dt" sz="half" idx="10"/>
          </p:nvPr>
        </p:nvSpPr>
        <p:spPr/>
        <p:txBody>
          <a:bodyPr/>
          <a:lstStyle/>
          <a:p>
            <a:fld id="{85BA1FA7-DEE4-8549-8488-27FB95561BD6}" type="datetimeFigureOut">
              <a:rPr lang="en-US" smtClean="0"/>
              <a:t>3/23/20</a:t>
            </a:fld>
            <a:endParaRPr lang="en-US"/>
          </a:p>
        </p:txBody>
      </p:sp>
      <p:sp>
        <p:nvSpPr>
          <p:cNvPr id="6" name="Footer Placeholder 5">
            <a:extLst>
              <a:ext uri="{FF2B5EF4-FFF2-40B4-BE49-F238E27FC236}">
                <a16:creationId xmlns:a16="http://schemas.microsoft.com/office/drawing/2014/main" id="{114E44D5-B5B5-8A49-8143-701683F004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50C2F0-9E47-2D4B-8BFD-43EDADE680CC}"/>
              </a:ext>
            </a:extLst>
          </p:cNvPr>
          <p:cNvSpPr>
            <a:spLocks noGrp="1"/>
          </p:cNvSpPr>
          <p:nvPr>
            <p:ph type="sldNum" sz="quarter" idx="12"/>
          </p:nvPr>
        </p:nvSpPr>
        <p:spPr/>
        <p:txBody>
          <a:bodyPr/>
          <a:lstStyle/>
          <a:p>
            <a:fld id="{2D8C7335-0713-3D4C-860F-BEA0C015BA34}" type="slidenum">
              <a:rPr lang="en-US" smtClean="0"/>
              <a:t>‹#›</a:t>
            </a:fld>
            <a:endParaRPr lang="en-US"/>
          </a:p>
        </p:txBody>
      </p:sp>
    </p:spTree>
    <p:extLst>
      <p:ext uri="{BB962C8B-B14F-4D97-AF65-F5344CB8AC3E}">
        <p14:creationId xmlns:p14="http://schemas.microsoft.com/office/powerpoint/2010/main" val="1587200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ADA2E6-5BD0-5E41-BC7E-F209B49ED2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E2A13B-D2BE-1B43-BAA5-7E011D2BE1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600137-FE6B-3747-B6B4-93FFDA65AC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BA1FA7-DEE4-8549-8488-27FB95561BD6}" type="datetimeFigureOut">
              <a:rPr lang="en-US" smtClean="0"/>
              <a:t>3/23/20</a:t>
            </a:fld>
            <a:endParaRPr lang="en-US"/>
          </a:p>
        </p:txBody>
      </p:sp>
      <p:sp>
        <p:nvSpPr>
          <p:cNvPr id="5" name="Footer Placeholder 4">
            <a:extLst>
              <a:ext uri="{FF2B5EF4-FFF2-40B4-BE49-F238E27FC236}">
                <a16:creationId xmlns:a16="http://schemas.microsoft.com/office/drawing/2014/main" id="{81E99040-A74D-B74D-AE71-C4A5927FCA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1C9870F-80D9-F24F-BD3A-988ACAC7AA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8C7335-0713-3D4C-860F-BEA0C015BA34}" type="slidenum">
              <a:rPr lang="en-US" smtClean="0"/>
              <a:t>‹#›</a:t>
            </a:fld>
            <a:endParaRPr lang="en-US"/>
          </a:p>
        </p:txBody>
      </p:sp>
    </p:spTree>
    <p:extLst>
      <p:ext uri="{BB962C8B-B14F-4D97-AF65-F5344CB8AC3E}">
        <p14:creationId xmlns:p14="http://schemas.microsoft.com/office/powerpoint/2010/main" val="2164129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FAC46-F289-5348-94C4-90D732891AF7}"/>
              </a:ext>
            </a:extLst>
          </p:cNvPr>
          <p:cNvSpPr>
            <a:spLocks noGrp="1"/>
          </p:cNvSpPr>
          <p:nvPr>
            <p:ph type="ctrTitle"/>
          </p:nvPr>
        </p:nvSpPr>
        <p:spPr/>
        <p:txBody>
          <a:bodyPr/>
          <a:lstStyle/>
          <a:p>
            <a:r>
              <a:rPr lang="en-US" dirty="0"/>
              <a:t>Choose your Firm: Replace with name</a:t>
            </a:r>
          </a:p>
        </p:txBody>
      </p:sp>
      <p:sp>
        <p:nvSpPr>
          <p:cNvPr id="4" name="Rectangle 3">
            <a:extLst>
              <a:ext uri="{FF2B5EF4-FFF2-40B4-BE49-F238E27FC236}">
                <a16:creationId xmlns:a16="http://schemas.microsoft.com/office/drawing/2014/main" id="{9D456868-37A0-7D45-8752-F9393BB630D3}"/>
              </a:ext>
            </a:extLst>
          </p:cNvPr>
          <p:cNvSpPr/>
          <p:nvPr/>
        </p:nvSpPr>
        <p:spPr>
          <a:xfrm>
            <a:off x="3819646" y="3784921"/>
            <a:ext cx="4780344" cy="2673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ADD THEIR LOGO HERE</a:t>
            </a:r>
          </a:p>
        </p:txBody>
      </p:sp>
      <p:sp>
        <p:nvSpPr>
          <p:cNvPr id="5" name="TextBox 4">
            <a:extLst>
              <a:ext uri="{FF2B5EF4-FFF2-40B4-BE49-F238E27FC236}">
                <a16:creationId xmlns:a16="http://schemas.microsoft.com/office/drawing/2014/main" id="{E83B0883-702C-EF49-8284-FB9F11A9E2F3}"/>
              </a:ext>
            </a:extLst>
          </p:cNvPr>
          <p:cNvSpPr txBox="1"/>
          <p:nvPr/>
        </p:nvSpPr>
        <p:spPr>
          <a:xfrm>
            <a:off x="451413" y="214661"/>
            <a:ext cx="9468091" cy="1323439"/>
          </a:xfrm>
          <a:prstGeom prst="rect">
            <a:avLst/>
          </a:prstGeom>
          <a:noFill/>
        </p:spPr>
        <p:txBody>
          <a:bodyPr wrap="square" rtlCol="0">
            <a:spAutoFit/>
          </a:bodyPr>
          <a:lstStyle/>
          <a:p>
            <a:r>
              <a:rPr lang="en-US" sz="2000" dirty="0">
                <a:latin typeface="dearJoe 5 CASUAL PRO" panose="02000000000000000000" pitchFamily="2" charset="0"/>
              </a:rPr>
              <a:t>Activity 3: Researching a small, medium or large enterprise. Choose a firm that you would like to research and find out the following information. It is possible to do for all firms but generally the information for larger firms will be easier to find. However if you would like to research a small firm you can, many have websites.</a:t>
            </a:r>
          </a:p>
        </p:txBody>
      </p:sp>
    </p:spTree>
    <p:extLst>
      <p:ext uri="{BB962C8B-B14F-4D97-AF65-F5344CB8AC3E}">
        <p14:creationId xmlns:p14="http://schemas.microsoft.com/office/powerpoint/2010/main" val="2328049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B8FC5-9347-BB4D-970B-F32C3FD0B3F6}"/>
              </a:ext>
            </a:extLst>
          </p:cNvPr>
          <p:cNvSpPr>
            <a:spLocks noGrp="1"/>
          </p:cNvSpPr>
          <p:nvPr>
            <p:ph type="title"/>
          </p:nvPr>
        </p:nvSpPr>
        <p:spPr/>
        <p:txBody>
          <a:bodyPr/>
          <a:lstStyle/>
          <a:p>
            <a:r>
              <a:rPr lang="en-US" dirty="0"/>
              <a:t>What sectors of the economy does it operate in?</a:t>
            </a:r>
          </a:p>
        </p:txBody>
      </p:sp>
      <p:sp>
        <p:nvSpPr>
          <p:cNvPr id="3" name="Content Placeholder 2">
            <a:extLst>
              <a:ext uri="{FF2B5EF4-FFF2-40B4-BE49-F238E27FC236}">
                <a16:creationId xmlns:a16="http://schemas.microsoft.com/office/drawing/2014/main" id="{63003401-D35D-4D48-A2DB-62A18624C034}"/>
              </a:ext>
            </a:extLst>
          </p:cNvPr>
          <p:cNvSpPr>
            <a:spLocks noGrp="1"/>
          </p:cNvSpPr>
          <p:nvPr>
            <p:ph idx="1"/>
          </p:nvPr>
        </p:nvSpPr>
        <p:spPr/>
        <p:txBody>
          <a:bodyPr/>
          <a:lstStyle/>
          <a:p>
            <a:pPr marL="0" indent="0">
              <a:buNone/>
            </a:pPr>
            <a:r>
              <a:rPr lang="en-US" dirty="0"/>
              <a:t>Show some examples of it’s operations in picture form</a:t>
            </a:r>
          </a:p>
        </p:txBody>
      </p:sp>
    </p:spTree>
    <p:extLst>
      <p:ext uri="{BB962C8B-B14F-4D97-AF65-F5344CB8AC3E}">
        <p14:creationId xmlns:p14="http://schemas.microsoft.com/office/powerpoint/2010/main" val="377398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1C38D-8458-5948-94D6-CF0E878254A8}"/>
              </a:ext>
            </a:extLst>
          </p:cNvPr>
          <p:cNvSpPr>
            <a:spLocks noGrp="1"/>
          </p:cNvSpPr>
          <p:nvPr>
            <p:ph type="title"/>
          </p:nvPr>
        </p:nvSpPr>
        <p:spPr/>
        <p:txBody>
          <a:bodyPr>
            <a:normAutofit/>
          </a:bodyPr>
          <a:lstStyle/>
          <a:p>
            <a:r>
              <a:rPr lang="en-US" dirty="0"/>
              <a:t>Size Measure 1: How many employees does it employ? </a:t>
            </a:r>
          </a:p>
        </p:txBody>
      </p:sp>
      <p:sp>
        <p:nvSpPr>
          <p:cNvPr id="3" name="Content Placeholder 2">
            <a:extLst>
              <a:ext uri="{FF2B5EF4-FFF2-40B4-BE49-F238E27FC236}">
                <a16:creationId xmlns:a16="http://schemas.microsoft.com/office/drawing/2014/main" id="{91BDF1B4-DAB4-7D49-99B7-195FBE4BACB2}"/>
              </a:ext>
            </a:extLst>
          </p:cNvPr>
          <p:cNvSpPr>
            <a:spLocks noGrp="1"/>
          </p:cNvSpPr>
          <p:nvPr>
            <p:ph idx="1"/>
          </p:nvPr>
        </p:nvSpPr>
        <p:spPr>
          <a:xfrm>
            <a:off x="838200" y="2141537"/>
            <a:ext cx="10515600" cy="4351338"/>
          </a:xfrm>
        </p:spPr>
        <p:txBody>
          <a:bodyPr/>
          <a:lstStyle/>
          <a:p>
            <a:r>
              <a:rPr lang="en-US" dirty="0"/>
              <a:t>Give some data to support and include some images to show the types of employment of its workers.</a:t>
            </a:r>
          </a:p>
        </p:txBody>
      </p:sp>
    </p:spTree>
    <p:extLst>
      <p:ext uri="{BB962C8B-B14F-4D97-AF65-F5344CB8AC3E}">
        <p14:creationId xmlns:p14="http://schemas.microsoft.com/office/powerpoint/2010/main" val="3924423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1C38D-8458-5948-94D6-CF0E878254A8}"/>
              </a:ext>
            </a:extLst>
          </p:cNvPr>
          <p:cNvSpPr>
            <a:spLocks noGrp="1"/>
          </p:cNvSpPr>
          <p:nvPr>
            <p:ph type="title"/>
          </p:nvPr>
        </p:nvSpPr>
        <p:spPr/>
        <p:txBody>
          <a:bodyPr>
            <a:normAutofit/>
          </a:bodyPr>
          <a:lstStyle/>
          <a:p>
            <a:r>
              <a:rPr lang="en-US" dirty="0"/>
              <a:t>Size Measure 2:Organisation? </a:t>
            </a:r>
          </a:p>
        </p:txBody>
      </p:sp>
      <p:sp>
        <p:nvSpPr>
          <p:cNvPr id="3" name="Content Placeholder 2">
            <a:extLst>
              <a:ext uri="{FF2B5EF4-FFF2-40B4-BE49-F238E27FC236}">
                <a16:creationId xmlns:a16="http://schemas.microsoft.com/office/drawing/2014/main" id="{91BDF1B4-DAB4-7D49-99B7-195FBE4BACB2}"/>
              </a:ext>
            </a:extLst>
          </p:cNvPr>
          <p:cNvSpPr>
            <a:spLocks noGrp="1"/>
          </p:cNvSpPr>
          <p:nvPr>
            <p:ph idx="1"/>
          </p:nvPr>
        </p:nvSpPr>
        <p:spPr>
          <a:xfrm>
            <a:off x="838200" y="2141537"/>
            <a:ext cx="10515600" cy="4351338"/>
          </a:xfrm>
        </p:spPr>
        <p:txBody>
          <a:bodyPr/>
          <a:lstStyle/>
          <a:p>
            <a:r>
              <a:rPr lang="en-US" dirty="0"/>
              <a:t>Give some data to support and include some images to show organization of the firm, this might be in the form of hierarchy diagram or flow diagram.</a:t>
            </a:r>
          </a:p>
        </p:txBody>
      </p:sp>
    </p:spTree>
    <p:extLst>
      <p:ext uri="{BB962C8B-B14F-4D97-AF65-F5344CB8AC3E}">
        <p14:creationId xmlns:p14="http://schemas.microsoft.com/office/powerpoint/2010/main" val="781313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1C38D-8458-5948-94D6-CF0E878254A8}"/>
              </a:ext>
            </a:extLst>
          </p:cNvPr>
          <p:cNvSpPr>
            <a:spLocks noGrp="1"/>
          </p:cNvSpPr>
          <p:nvPr>
            <p:ph type="title"/>
          </p:nvPr>
        </p:nvSpPr>
        <p:spPr/>
        <p:txBody>
          <a:bodyPr>
            <a:normAutofit/>
          </a:bodyPr>
          <a:lstStyle/>
          <a:p>
            <a:r>
              <a:rPr lang="en-US" dirty="0"/>
              <a:t>Size Measure 3: Capital employed? </a:t>
            </a:r>
          </a:p>
        </p:txBody>
      </p:sp>
      <p:sp>
        <p:nvSpPr>
          <p:cNvPr id="3" name="Content Placeholder 2">
            <a:extLst>
              <a:ext uri="{FF2B5EF4-FFF2-40B4-BE49-F238E27FC236}">
                <a16:creationId xmlns:a16="http://schemas.microsoft.com/office/drawing/2014/main" id="{91BDF1B4-DAB4-7D49-99B7-195FBE4BACB2}"/>
              </a:ext>
            </a:extLst>
          </p:cNvPr>
          <p:cNvSpPr>
            <a:spLocks noGrp="1"/>
          </p:cNvSpPr>
          <p:nvPr>
            <p:ph idx="1"/>
          </p:nvPr>
        </p:nvSpPr>
        <p:spPr>
          <a:xfrm>
            <a:off x="838200" y="2141537"/>
            <a:ext cx="10515600" cy="4351338"/>
          </a:xfrm>
        </p:spPr>
        <p:txBody>
          <a:bodyPr/>
          <a:lstStyle/>
          <a:p>
            <a:r>
              <a:rPr lang="en-US" dirty="0"/>
              <a:t>Give some data to support and include some images to show the types of capital that are used in it’s operations (machinery, buildings, stock etc.)</a:t>
            </a:r>
          </a:p>
        </p:txBody>
      </p:sp>
    </p:spTree>
    <p:extLst>
      <p:ext uri="{BB962C8B-B14F-4D97-AF65-F5344CB8AC3E}">
        <p14:creationId xmlns:p14="http://schemas.microsoft.com/office/powerpoint/2010/main" val="3911718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1C38D-8458-5948-94D6-CF0E878254A8}"/>
              </a:ext>
            </a:extLst>
          </p:cNvPr>
          <p:cNvSpPr>
            <a:spLocks noGrp="1"/>
          </p:cNvSpPr>
          <p:nvPr>
            <p:ph type="title"/>
          </p:nvPr>
        </p:nvSpPr>
        <p:spPr/>
        <p:txBody>
          <a:bodyPr>
            <a:normAutofit/>
          </a:bodyPr>
          <a:lstStyle/>
          <a:p>
            <a:r>
              <a:rPr lang="en-US" dirty="0"/>
              <a:t>Size Measure 3: Market share? </a:t>
            </a:r>
          </a:p>
        </p:txBody>
      </p:sp>
      <p:sp>
        <p:nvSpPr>
          <p:cNvPr id="3" name="Content Placeholder 2">
            <a:extLst>
              <a:ext uri="{FF2B5EF4-FFF2-40B4-BE49-F238E27FC236}">
                <a16:creationId xmlns:a16="http://schemas.microsoft.com/office/drawing/2014/main" id="{91BDF1B4-DAB4-7D49-99B7-195FBE4BACB2}"/>
              </a:ext>
            </a:extLst>
          </p:cNvPr>
          <p:cNvSpPr>
            <a:spLocks noGrp="1"/>
          </p:cNvSpPr>
          <p:nvPr>
            <p:ph idx="1"/>
          </p:nvPr>
        </p:nvSpPr>
        <p:spPr>
          <a:xfrm>
            <a:off x="838200" y="2141537"/>
            <a:ext cx="10515600" cy="4351338"/>
          </a:xfrm>
        </p:spPr>
        <p:txBody>
          <a:bodyPr/>
          <a:lstStyle/>
          <a:p>
            <a:r>
              <a:rPr lang="en-US" dirty="0"/>
              <a:t>Give some data to support and include some images to show the size of its market share, this could be for example a pie chart of it’s share of market sales/revenue compared to its rivals/competition</a:t>
            </a:r>
          </a:p>
        </p:txBody>
      </p:sp>
    </p:spTree>
    <p:extLst>
      <p:ext uri="{BB962C8B-B14F-4D97-AF65-F5344CB8AC3E}">
        <p14:creationId xmlns:p14="http://schemas.microsoft.com/office/powerpoint/2010/main" val="2155999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1C38D-8458-5948-94D6-CF0E878254A8}"/>
              </a:ext>
            </a:extLst>
          </p:cNvPr>
          <p:cNvSpPr>
            <a:spLocks noGrp="1"/>
          </p:cNvSpPr>
          <p:nvPr>
            <p:ph type="title"/>
          </p:nvPr>
        </p:nvSpPr>
        <p:spPr/>
        <p:txBody>
          <a:bodyPr>
            <a:normAutofit/>
          </a:bodyPr>
          <a:lstStyle/>
          <a:p>
            <a:r>
              <a:rPr lang="en-US" dirty="0"/>
              <a:t>Conclusion:</a:t>
            </a:r>
          </a:p>
        </p:txBody>
      </p:sp>
      <p:sp>
        <p:nvSpPr>
          <p:cNvPr id="3" name="Content Placeholder 2">
            <a:extLst>
              <a:ext uri="{FF2B5EF4-FFF2-40B4-BE49-F238E27FC236}">
                <a16:creationId xmlns:a16="http://schemas.microsoft.com/office/drawing/2014/main" id="{91BDF1B4-DAB4-7D49-99B7-195FBE4BACB2}"/>
              </a:ext>
            </a:extLst>
          </p:cNvPr>
          <p:cNvSpPr>
            <a:spLocks noGrp="1"/>
          </p:cNvSpPr>
          <p:nvPr>
            <p:ph idx="1"/>
          </p:nvPr>
        </p:nvSpPr>
        <p:spPr>
          <a:xfrm>
            <a:off x="838200" y="2141537"/>
            <a:ext cx="10515600" cy="4351338"/>
          </a:xfrm>
        </p:spPr>
        <p:txBody>
          <a:bodyPr>
            <a:normAutofit lnSpcReduction="10000"/>
          </a:bodyPr>
          <a:lstStyle/>
          <a:p>
            <a:r>
              <a:rPr lang="en-US" dirty="0"/>
              <a:t>Summarize through listing the key points, and evaluate whether you firm should be considered a small, medium or large enterprise/firm. A minimum of 5 pieces of data should be included here (they can come from the previous slides)</a:t>
            </a:r>
          </a:p>
          <a:p>
            <a:r>
              <a:rPr lang="en-US" dirty="0"/>
              <a:t>1.</a:t>
            </a:r>
          </a:p>
          <a:p>
            <a:r>
              <a:rPr lang="en-US" dirty="0"/>
              <a:t>2.</a:t>
            </a:r>
          </a:p>
          <a:p>
            <a:r>
              <a:rPr lang="en-US" dirty="0"/>
              <a:t>3.</a:t>
            </a:r>
          </a:p>
          <a:p>
            <a:r>
              <a:rPr lang="en-US" dirty="0"/>
              <a:t>4.</a:t>
            </a:r>
          </a:p>
          <a:p>
            <a:r>
              <a:rPr lang="en-US" dirty="0"/>
              <a:t>5.</a:t>
            </a:r>
          </a:p>
          <a:p>
            <a:pPr marL="0" indent="0">
              <a:buNone/>
            </a:pPr>
            <a:r>
              <a:rPr lang="en-US"/>
              <a:t>Conclusion:</a:t>
            </a:r>
            <a:endParaRPr lang="en-US" dirty="0"/>
          </a:p>
        </p:txBody>
      </p:sp>
    </p:spTree>
    <p:extLst>
      <p:ext uri="{BB962C8B-B14F-4D97-AF65-F5344CB8AC3E}">
        <p14:creationId xmlns:p14="http://schemas.microsoft.com/office/powerpoint/2010/main" val="3738210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303</Words>
  <Application>Microsoft Macintosh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dearJoe 5 CASUAL PRO</vt:lpstr>
      <vt:lpstr>Office Theme</vt:lpstr>
      <vt:lpstr>Choose your Firm: Replace with name</vt:lpstr>
      <vt:lpstr>What sectors of the economy does it operate in?</vt:lpstr>
      <vt:lpstr>Size Measure 1: How many employees does it employ? </vt:lpstr>
      <vt:lpstr>Size Measure 2:Organisation? </vt:lpstr>
      <vt:lpstr>Size Measure 3: Capital employed? </vt:lpstr>
      <vt:lpstr>Size Measure 3: Market share?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Choose you Firm: Replace with name</dc:title>
  <dc:creator>Dan Bish</dc:creator>
  <cp:lastModifiedBy>Dan Bish</cp:lastModifiedBy>
  <cp:revision>4</cp:revision>
  <dcterms:created xsi:type="dcterms:W3CDTF">2020-03-23T13:13:36Z</dcterms:created>
  <dcterms:modified xsi:type="dcterms:W3CDTF">2020-03-23T14:07:55Z</dcterms:modified>
</cp:coreProperties>
</file>