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5"/>
  </p:normalViewPr>
  <p:slideViewPr>
    <p:cSldViewPr snapToGrid="0" snapToObjects="1">
      <p:cViewPr>
        <p:scale>
          <a:sx n="119" d="100"/>
          <a:sy n="119" d="100"/>
        </p:scale>
        <p:origin x="-7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1554-B72D-104A-A2F6-A10CFAB03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03DEF-7CEF-5942-9EA4-63249E461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06099-B934-A64E-9710-B49F5B81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FDA9-2C78-D041-AC29-25572153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9868-549F-6148-9339-FDA02457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12E8-62AA-B847-8325-4973AA24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DC2ED-2864-BA4F-A826-127F552A4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F6BC-09CF-4548-98B1-F03B109E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A619-9CCF-D541-A70F-1BE92396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C4D0-1E52-8F49-85BA-67ACB4D0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ECFDE-9241-854C-913F-3A7793533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8E768-E240-F74E-BE81-C1C2C7C8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2003-18DF-B243-BE92-8DDED8E9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7AF16-A8B2-1045-B805-CEFA9EC3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7B2A2-328C-3741-B5CB-1A954FA1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5760-2114-5649-B1BF-8A099E7B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42DF-76B4-7044-A707-0F2BA67C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68E12-24FC-0B4B-9BF6-A2EE5E5D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DFFF7-E82F-FD4C-A402-97380047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3F13-6EDC-8F42-8E57-D9E5BD92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5EA9-2A6A-F442-9F96-102B8366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B50C7-C014-374F-9E7E-1A765782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C896A-D340-B047-A7A0-06DB9CDA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2F11-FC84-9D40-B0C5-C0968B79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C43D-EC90-CA48-AE26-A414E54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50F4-BBE2-EA44-B7BA-43C8F4B5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CE37-E8C8-A441-8913-45B302224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13A44-C5A9-B644-BCFC-5B87BD79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75FE9-7127-D04B-A451-A46253C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9A6E1-2884-9847-9153-426B6B22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A65F9-9F14-1D48-BC5F-5ADD0A15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75E8-0757-B540-8901-FFB37E46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F554-E8D6-E048-AB67-E2BB3243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F28CB-E4A9-7E4E-B26D-57221FAA5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B2890-CDB4-8E40-B127-B6B9EEDD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C6D4F-061A-D64F-BB3B-E23D49328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E3922-F476-F24C-9AED-A23F2910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A7A24-E2EE-2445-8D8E-B901D5D3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5F65F-A1FE-6244-9ED8-D376E96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D8CD-6129-3540-A2EE-CF5C74DF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AD533-52AC-7643-89C7-34E9E3AB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349DB-26CA-3746-B21F-01B8C68F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B90C-D920-1A43-8D7C-A4AE9ABE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3E8E7-B0AF-794D-A887-5E18BFF6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7FB7F-6443-5947-957C-8DA10546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9946-A398-124A-A656-BFD5D81F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E814-B410-6140-B620-561E3877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F8A0-C522-794C-9A6C-079591076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4461-7B1E-3F48-AF7E-A34208AA2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9497-0703-934A-AD0B-CEAF4754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F139-E149-4B47-AFB4-71FA2C98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0CB4F-BD27-E64F-B519-38FD771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5756-34D2-7145-B03E-0F4CDF26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35D21-A58A-104F-A230-B0911C5FB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04AEF-25CE-9845-BD13-C0FEA9AAE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27604-63CB-294B-8F0A-C1170359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80A22-CA02-C44D-BAA3-0E1EFFDC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1500E-5F8F-B44A-810B-D270DDE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3EB0A-2FA0-954B-B088-45E6F714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63C5A-2609-9C42-9C4B-8F6DB910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141D-9D89-EE47-B9D2-F779CCBE5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138B-54FC-C94F-AD0B-9540582D14D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5FD3-B05D-5240-A963-26EDBA0ED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729A-5263-6648-AE7C-98A31ED3A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2A95-30F7-304E-80B8-0A105A27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" Type="http://schemas.openxmlformats.org/officeDocument/2006/relationships/image" Target="../media/image2.tiff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971BCE8-2783-E445-A327-86BA95DE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437" y="5610464"/>
            <a:ext cx="1711791" cy="11391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691625F-0D6B-414C-9CE7-FB75817B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13" y="4973492"/>
            <a:ext cx="1798753" cy="9457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3949AE-4511-5249-9CC7-ED78DC3DC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75" y="5440119"/>
            <a:ext cx="1992655" cy="10477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3173D0-E0EA-4E41-8631-225004DF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18" y="4484320"/>
            <a:ext cx="1422519" cy="9466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A37393-9672-D847-A0DD-A9AA80EDC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290" y="4511674"/>
            <a:ext cx="1740230" cy="104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FB0B60-97D7-FB43-8882-04DC638EE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474" y="4348163"/>
            <a:ext cx="1624652" cy="10772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5E50E9-F8F4-5A4D-8821-6BE6E2EBE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118" y="3400425"/>
            <a:ext cx="1622199" cy="1079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5D49FF-E472-F346-BD18-4F328B547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228" y="5100250"/>
            <a:ext cx="1383642" cy="920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99DE3-9911-EF4B-8337-D5B1D0DF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dearJoe 5 CASUAL PRO" panose="02000000000000000000" pitchFamily="2" charset="0"/>
              </a:rPr>
              <a:t>Activity 1a: Sort the following pictures and statements into primary, secondary and tertiary sectors – Use page 198-99 to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223C4-21AD-034F-B221-74CB4FF8CE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4832" y="3429000"/>
            <a:ext cx="2363565" cy="919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5B1F2-7DC9-E94D-8CFC-7EDD77FEEA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6100" y="4962773"/>
            <a:ext cx="1746250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1AF6F-EB12-2449-9577-FF7EA5E222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6601" y="3140258"/>
            <a:ext cx="1410786" cy="793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5E4B8-42D4-A647-83D4-51023F63DA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3384" y="4815011"/>
            <a:ext cx="1365013" cy="136501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E8A153-0780-604F-A90B-D4C3F34C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72153"/>
              </p:ext>
            </p:extLst>
          </p:nvPr>
        </p:nvGraphicFramePr>
        <p:xfrm>
          <a:off x="1194100" y="926534"/>
          <a:ext cx="9623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752">
                  <a:extLst>
                    <a:ext uri="{9D8B030D-6E8A-4147-A177-3AD203B41FA5}">
                      <a16:colId xmlns:a16="http://schemas.microsoft.com/office/drawing/2014/main" val="888368289"/>
                    </a:ext>
                  </a:extLst>
                </a:gridCol>
                <a:gridCol w="3207752">
                  <a:extLst>
                    <a:ext uri="{9D8B030D-6E8A-4147-A177-3AD203B41FA5}">
                      <a16:colId xmlns:a16="http://schemas.microsoft.com/office/drawing/2014/main" val="3766072773"/>
                    </a:ext>
                  </a:extLst>
                </a:gridCol>
                <a:gridCol w="3207752">
                  <a:extLst>
                    <a:ext uri="{9D8B030D-6E8A-4147-A177-3AD203B41FA5}">
                      <a16:colId xmlns:a16="http://schemas.microsoft.com/office/drawing/2014/main" val="3548458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Tertiary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9532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793F270-F9DA-A541-A1CC-A5528B8783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1023" y="5140879"/>
            <a:ext cx="1866900" cy="109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89F83-343F-CF4E-990D-2855B3E349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891" y="4886716"/>
            <a:ext cx="1636973" cy="1148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15CAC-8D25-B848-8845-B19ED14AE7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6452" y="3933825"/>
            <a:ext cx="1509638" cy="1092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A3FBBF-164B-5747-945A-BE4BEFBD97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8263" y="5153579"/>
            <a:ext cx="1641284" cy="109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7845E6-379F-C849-98A3-A09945CE79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1030" y="4503191"/>
            <a:ext cx="1381256" cy="919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E88F74-4C36-8249-B67D-DCF3D1A52B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2650" y="4561557"/>
            <a:ext cx="1571133" cy="1092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569843-E36C-C442-9877-961F25B382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2611" y="4142353"/>
            <a:ext cx="1517234" cy="1009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9CFD0C-61D2-8D45-9C0E-6EBDC3D696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18574" y="3537041"/>
            <a:ext cx="1644650" cy="1231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EF5092-A252-A742-AEA0-C4B172ABDF6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10865" y="5524256"/>
            <a:ext cx="1853155" cy="9207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317DDD-1B79-BA45-A83D-B70B2EC096D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43384" y="2895139"/>
            <a:ext cx="1822554" cy="1020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B49E9D-3538-974C-A9ED-594EF41F1A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63067" y="3959229"/>
            <a:ext cx="1725623" cy="1148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AF67B8-57B5-6643-A206-7C074E07359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96000" y="3429000"/>
            <a:ext cx="1936750" cy="1047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0F084A-76EB-A340-81E8-FEAB37EA06A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44606" y="3703674"/>
            <a:ext cx="2301750" cy="1288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B549FF-E3CF-BB49-853A-01BB3AE9668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10868" y="5314767"/>
            <a:ext cx="151723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7DDD9-D09B-0C4E-A810-CE209AD3B23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97188" y="4783679"/>
            <a:ext cx="1524000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700F8-04C0-5C4E-80E8-716ED472E21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36100" y="2509837"/>
            <a:ext cx="1381256" cy="9191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71E053-C8D5-9E40-A5E7-9C87036A066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83474" y="3959229"/>
            <a:ext cx="1711210" cy="9582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AF5587-E3EB-4440-AD44-74F3279246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011918" y="5487453"/>
            <a:ext cx="1422521" cy="9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461AB-7627-D94D-BA25-F3C3EE722AB5}"/>
              </a:ext>
            </a:extLst>
          </p:cNvPr>
          <p:cNvSpPr/>
          <p:nvPr/>
        </p:nvSpPr>
        <p:spPr>
          <a:xfrm>
            <a:off x="1294503" y="244301"/>
            <a:ext cx="8720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Activity 1b: Sort the following statements into primary, secondary and tertiary sectors – Use page 198-99 to support.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80897-EB3C-684F-B42E-9BE534FCDC29}"/>
              </a:ext>
            </a:extLst>
          </p:cNvPr>
          <p:cNvSpPr txBox="1"/>
          <p:nvPr/>
        </p:nvSpPr>
        <p:spPr>
          <a:xfrm>
            <a:off x="4227755" y="2775473"/>
            <a:ext cx="2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Television broadcasting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D36A7-0A4A-594B-9F26-8FD838A5A857}"/>
              </a:ext>
            </a:extLst>
          </p:cNvPr>
          <p:cNvSpPr txBox="1"/>
          <p:nvPr/>
        </p:nvSpPr>
        <p:spPr>
          <a:xfrm>
            <a:off x="2226832" y="4876787"/>
            <a:ext cx="30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9B0FA-8066-4E42-92CC-C6BB8B7F586C}"/>
              </a:ext>
            </a:extLst>
          </p:cNvPr>
          <p:cNvSpPr txBox="1"/>
          <p:nvPr/>
        </p:nvSpPr>
        <p:spPr>
          <a:xfrm>
            <a:off x="2076226" y="238819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48C87-6104-1C44-985B-F02664FA0547}"/>
              </a:ext>
            </a:extLst>
          </p:cNvPr>
          <p:cNvSpPr txBox="1"/>
          <p:nvPr/>
        </p:nvSpPr>
        <p:spPr>
          <a:xfrm flipH="1">
            <a:off x="6379285" y="3625785"/>
            <a:ext cx="12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Decorating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F4C1B-1BB4-4F4C-8119-01F01EEB953A}"/>
              </a:ext>
            </a:extLst>
          </p:cNvPr>
          <p:cNvSpPr txBox="1"/>
          <p:nvPr/>
        </p:nvSpPr>
        <p:spPr>
          <a:xfrm>
            <a:off x="7541111" y="5314278"/>
            <a:ext cx="1882588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44BA8-82EF-8247-9763-7F4F5DA1C855}"/>
              </a:ext>
            </a:extLst>
          </p:cNvPr>
          <p:cNvSpPr txBox="1"/>
          <p:nvPr/>
        </p:nvSpPr>
        <p:spPr>
          <a:xfrm>
            <a:off x="1990165" y="3872753"/>
            <a:ext cx="143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3ED26-18E3-A441-8C22-1C9C1D5FA9F9}"/>
              </a:ext>
            </a:extLst>
          </p:cNvPr>
          <p:cNvSpPr txBox="1"/>
          <p:nvPr/>
        </p:nvSpPr>
        <p:spPr>
          <a:xfrm>
            <a:off x="6519134" y="4242085"/>
            <a:ext cx="192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7E08ED-2E3E-974F-9A35-EC05FA19DB94}"/>
              </a:ext>
            </a:extLst>
          </p:cNvPr>
          <p:cNvSpPr txBox="1"/>
          <p:nvPr/>
        </p:nvSpPr>
        <p:spPr>
          <a:xfrm>
            <a:off x="4916244" y="5314278"/>
            <a:ext cx="192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C0E82A-0D9F-6E4D-BEA1-4F9F0F670169}"/>
              </a:ext>
            </a:extLst>
          </p:cNvPr>
          <p:cNvSpPr txBox="1"/>
          <p:nvPr/>
        </p:nvSpPr>
        <p:spPr>
          <a:xfrm>
            <a:off x="2076226" y="5588577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Farming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D9ADA-AE4E-E848-8B39-6F57F1D21336}"/>
              </a:ext>
            </a:extLst>
          </p:cNvPr>
          <p:cNvSpPr txBox="1"/>
          <p:nvPr/>
        </p:nvSpPr>
        <p:spPr>
          <a:xfrm>
            <a:off x="7734748" y="2872292"/>
            <a:ext cx="228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88F54-FA56-A643-8275-EF0EC8645728}"/>
              </a:ext>
            </a:extLst>
          </p:cNvPr>
          <p:cNvSpPr txBox="1"/>
          <p:nvPr/>
        </p:nvSpPr>
        <p:spPr>
          <a:xfrm>
            <a:off x="8186569" y="3593054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ECE45-475F-8A4F-BCD8-623941B06473}"/>
              </a:ext>
            </a:extLst>
          </p:cNvPr>
          <p:cNvSpPr txBox="1"/>
          <p:nvPr/>
        </p:nvSpPr>
        <p:spPr>
          <a:xfrm>
            <a:off x="4754880" y="3689873"/>
            <a:ext cx="2441986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Furniture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81B76-DC63-6C44-A5CF-FA3764A5D45D}"/>
              </a:ext>
            </a:extLst>
          </p:cNvPr>
          <p:cNvSpPr txBox="1"/>
          <p:nvPr/>
        </p:nvSpPr>
        <p:spPr>
          <a:xfrm>
            <a:off x="3334870" y="4197310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0F693-65B6-E043-A692-B98F5776AF6D}"/>
              </a:ext>
            </a:extLst>
          </p:cNvPr>
          <p:cNvSpPr txBox="1"/>
          <p:nvPr/>
        </p:nvSpPr>
        <p:spPr>
          <a:xfrm>
            <a:off x="8186569" y="4496696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7CED6-C2E2-E94F-B47B-8C6C5195D926}"/>
              </a:ext>
            </a:extLst>
          </p:cNvPr>
          <p:cNvSpPr txBox="1"/>
          <p:nvPr/>
        </p:nvSpPr>
        <p:spPr>
          <a:xfrm>
            <a:off x="4593515" y="61211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Advertising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26074E-C749-6247-9BAC-680F53CC889E}"/>
              </a:ext>
            </a:extLst>
          </p:cNvPr>
          <p:cNvSpPr txBox="1"/>
          <p:nvPr/>
        </p:nvSpPr>
        <p:spPr>
          <a:xfrm>
            <a:off x="7541111" y="5931036"/>
            <a:ext cx="21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Shipbuilding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2034F-52C9-D543-8085-8C88EA9D985D}"/>
              </a:ext>
            </a:extLst>
          </p:cNvPr>
          <p:cNvSpPr txBox="1"/>
          <p:nvPr/>
        </p:nvSpPr>
        <p:spPr>
          <a:xfrm>
            <a:off x="4916244" y="4611417"/>
            <a:ext cx="146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68270-39C7-6B4E-B46F-92E1D1519F94}"/>
              </a:ext>
            </a:extLst>
          </p:cNvPr>
          <p:cNvSpPr txBox="1"/>
          <p:nvPr/>
        </p:nvSpPr>
        <p:spPr>
          <a:xfrm>
            <a:off x="2958353" y="3429000"/>
            <a:ext cx="163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 cars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68598E-549F-5948-A6AE-C3E405EAC051}"/>
              </a:ext>
            </a:extLst>
          </p:cNvPr>
          <p:cNvSpPr txBox="1"/>
          <p:nvPr/>
        </p:nvSpPr>
        <p:spPr>
          <a:xfrm>
            <a:off x="9057939" y="2216075"/>
            <a:ext cx="124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AF17F-56A0-254D-A07E-D0B2ED1BA8A1}"/>
              </a:ext>
            </a:extLst>
          </p:cNvPr>
          <p:cNvSpPr txBox="1"/>
          <p:nvPr/>
        </p:nvSpPr>
        <p:spPr>
          <a:xfrm>
            <a:off x="1506071" y="3033657"/>
            <a:ext cx="16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Chemicals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0A248-A285-2C41-B3DB-23DF5994656D}"/>
              </a:ext>
            </a:extLst>
          </p:cNvPr>
          <p:cNvSpPr txBox="1"/>
          <p:nvPr/>
        </p:nvSpPr>
        <p:spPr>
          <a:xfrm>
            <a:off x="1990165" y="6300368"/>
            <a:ext cx="200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Restaurants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1C0EC8-3C55-7345-97CA-89FFE810F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45496"/>
              </p:ext>
            </p:extLst>
          </p:nvPr>
        </p:nvGraphicFramePr>
        <p:xfrm>
          <a:off x="1194100" y="926534"/>
          <a:ext cx="9623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752">
                  <a:extLst>
                    <a:ext uri="{9D8B030D-6E8A-4147-A177-3AD203B41FA5}">
                      <a16:colId xmlns:a16="http://schemas.microsoft.com/office/drawing/2014/main" val="888368289"/>
                    </a:ext>
                  </a:extLst>
                </a:gridCol>
                <a:gridCol w="3207752">
                  <a:extLst>
                    <a:ext uri="{9D8B030D-6E8A-4147-A177-3AD203B41FA5}">
                      <a16:colId xmlns:a16="http://schemas.microsoft.com/office/drawing/2014/main" val="3766072773"/>
                    </a:ext>
                  </a:extLst>
                </a:gridCol>
                <a:gridCol w="3207752">
                  <a:extLst>
                    <a:ext uri="{9D8B030D-6E8A-4147-A177-3AD203B41FA5}">
                      <a16:colId xmlns:a16="http://schemas.microsoft.com/office/drawing/2014/main" val="3548458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Tertiary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9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83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E16AE0-D8CB-CC47-A7B7-828B0E5EE345}"/>
              </a:ext>
            </a:extLst>
          </p:cNvPr>
          <p:cNvSpPr/>
          <p:nvPr/>
        </p:nvSpPr>
        <p:spPr>
          <a:xfrm>
            <a:off x="1563444" y="3088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Activity 1c: Now that you have sorted the pictures and statements time to get creative and turn it into an eye-catching poster. Remember to upload your poster to Show My Homework (SMHW)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C475D-D6F2-DA49-8648-3358C416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6858">
            <a:off x="1895096" y="1625974"/>
            <a:ext cx="2400300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303C3-2F32-BE4E-9E7E-F92631BA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56" y="1002926"/>
            <a:ext cx="25146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C5185-6D42-A942-A080-0D1BACA24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603" y="1884979"/>
            <a:ext cx="3733800" cy="218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9FB23-CDC7-4E4B-9490-887246353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710" y="4521200"/>
            <a:ext cx="311573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116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dearJoe 5 CASUAL PRO</vt:lpstr>
      <vt:lpstr>Office Theme</vt:lpstr>
      <vt:lpstr>Activity 1a: Sort the following pictures and statements into primary, secondary and tertiary sectors – Use page 198-99 to support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1: Sort the following pictures and statements into primary, secondary and tertiary sectors</dc:title>
  <dc:creator>Dan Bish</dc:creator>
  <cp:lastModifiedBy>Dan Bish</cp:lastModifiedBy>
  <cp:revision>5</cp:revision>
  <dcterms:created xsi:type="dcterms:W3CDTF">2020-03-23T11:53:46Z</dcterms:created>
  <dcterms:modified xsi:type="dcterms:W3CDTF">2020-03-23T12:30:26Z</dcterms:modified>
</cp:coreProperties>
</file>