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0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721"/>
  </p:normalViewPr>
  <p:slideViewPr>
    <p:cSldViewPr snapToGrid="0" snapToObjects="1">
      <p:cViewPr varScale="1">
        <p:scale>
          <a:sx n="113" d="100"/>
          <a:sy n="113" d="100"/>
        </p:scale>
        <p:origin x="16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A4FA3-F579-4145-9699-8F706FB6E3F5}" type="datetimeFigureOut">
              <a:rPr lang="en-US" smtClean="0"/>
              <a:t>5/17/20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FCAE-B788-E442-B174-4BAAF18FE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470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A4FA3-F579-4145-9699-8F706FB6E3F5}" type="datetimeFigureOut">
              <a:rPr lang="en-US" smtClean="0"/>
              <a:t>5/17/20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FCAE-B788-E442-B174-4BAAF18FE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80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A4FA3-F579-4145-9699-8F706FB6E3F5}" type="datetimeFigureOut">
              <a:rPr lang="en-US" smtClean="0"/>
              <a:t>5/17/20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FCAE-B788-E442-B174-4BAAF18FE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482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A4FA3-F579-4145-9699-8F706FB6E3F5}" type="datetimeFigureOut">
              <a:rPr lang="en-US" smtClean="0"/>
              <a:t>5/17/20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FCAE-B788-E442-B174-4BAAF18FE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061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A4FA3-F579-4145-9699-8F706FB6E3F5}" type="datetimeFigureOut">
              <a:rPr lang="en-US" smtClean="0"/>
              <a:t>5/17/20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FCAE-B788-E442-B174-4BAAF18FE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991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A4FA3-F579-4145-9699-8F706FB6E3F5}" type="datetimeFigureOut">
              <a:rPr lang="en-US" smtClean="0"/>
              <a:t>5/17/20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FCAE-B788-E442-B174-4BAAF18FE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640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A4FA3-F579-4145-9699-8F706FB6E3F5}" type="datetimeFigureOut">
              <a:rPr lang="en-US" smtClean="0"/>
              <a:t>5/17/20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FCAE-B788-E442-B174-4BAAF18FE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010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A4FA3-F579-4145-9699-8F706FB6E3F5}" type="datetimeFigureOut">
              <a:rPr lang="en-US" smtClean="0"/>
              <a:t>5/17/20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FCAE-B788-E442-B174-4BAAF18FE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563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A4FA3-F579-4145-9699-8F706FB6E3F5}" type="datetimeFigureOut">
              <a:rPr lang="en-US" smtClean="0"/>
              <a:t>5/17/20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FCAE-B788-E442-B174-4BAAF18FE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83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A4FA3-F579-4145-9699-8F706FB6E3F5}" type="datetimeFigureOut">
              <a:rPr lang="en-US" smtClean="0"/>
              <a:t>5/17/20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FCAE-B788-E442-B174-4BAAF18FE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32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A4FA3-F579-4145-9699-8F706FB6E3F5}" type="datetimeFigureOut">
              <a:rPr lang="en-US" smtClean="0"/>
              <a:t>5/17/20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FCAE-B788-E442-B174-4BAAF18FE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648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A4FA3-F579-4145-9699-8F706FB6E3F5}" type="datetimeFigureOut">
              <a:rPr lang="en-US" smtClean="0"/>
              <a:t>5/17/20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AFCAE-B788-E442-B174-4BAAF18FE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1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E65781D-655C-C448-B519-D7E5BF273D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196752"/>
            <a:ext cx="4575281" cy="54366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31BDFC2-0744-1442-86F1-6844E3192E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23" y="1196752"/>
            <a:ext cx="4543672" cy="543660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53F6100-08D8-1244-B822-5526E90E807C}"/>
              </a:ext>
            </a:extLst>
          </p:cNvPr>
          <p:cNvSpPr txBox="1"/>
          <p:nvPr/>
        </p:nvSpPr>
        <p:spPr>
          <a:xfrm>
            <a:off x="83289" y="221535"/>
            <a:ext cx="8895761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Source Sans Pro" panose="020B0503030403020204" pitchFamily="34" charset="77"/>
              </a:rPr>
              <a:t>Below are 24 actions that you can take to try and bring about change on a local, national or global level.. </a:t>
            </a:r>
          </a:p>
          <a:p>
            <a:r>
              <a:rPr lang="en-US" sz="1600" dirty="0">
                <a:latin typeface="Source Sans Pro" panose="020B0503030403020204" pitchFamily="34" charset="77"/>
              </a:rPr>
              <a:t>Read each one carefully and decide if each action is legal or illegal. Plot them on the chart below.</a:t>
            </a:r>
          </a:p>
        </p:txBody>
      </p:sp>
    </p:spTree>
    <p:extLst>
      <p:ext uri="{BB962C8B-B14F-4D97-AF65-F5344CB8AC3E}">
        <p14:creationId xmlns:p14="http://schemas.microsoft.com/office/powerpoint/2010/main" val="4244207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44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Source Sans Pro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Morgan</dc:creator>
  <cp:lastModifiedBy>Helen Morgan</cp:lastModifiedBy>
  <cp:revision>1</cp:revision>
  <dcterms:created xsi:type="dcterms:W3CDTF">2020-05-17T17:05:33Z</dcterms:created>
  <dcterms:modified xsi:type="dcterms:W3CDTF">2020-05-17T17:06:00Z</dcterms:modified>
</cp:coreProperties>
</file>