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62" r:id="rId4"/>
    <p:sldId id="256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3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9ACA-3D68-644F-87A8-6EC5C28306F0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C6F2-9D26-D847-9E06-A710F5934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3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9ACA-3D68-644F-87A8-6EC5C28306F0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C6F2-9D26-D847-9E06-A710F5934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4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9ACA-3D68-644F-87A8-6EC5C28306F0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C6F2-9D26-D847-9E06-A710F5934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2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9ACA-3D68-644F-87A8-6EC5C28306F0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C6F2-9D26-D847-9E06-A710F5934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5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9ACA-3D68-644F-87A8-6EC5C28306F0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C6F2-9D26-D847-9E06-A710F5934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9ACA-3D68-644F-87A8-6EC5C28306F0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C6F2-9D26-D847-9E06-A710F5934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9ACA-3D68-644F-87A8-6EC5C28306F0}" type="datetimeFigureOut">
              <a:rPr lang="en-US" smtClean="0"/>
              <a:t>3/4/20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C6F2-9D26-D847-9E06-A710F5934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8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9ACA-3D68-644F-87A8-6EC5C28306F0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C6F2-9D26-D847-9E06-A710F5934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4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9ACA-3D68-644F-87A8-6EC5C28306F0}" type="datetimeFigureOut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C6F2-9D26-D847-9E06-A710F5934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1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9ACA-3D68-644F-87A8-6EC5C28306F0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C6F2-9D26-D847-9E06-A710F5934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9ACA-3D68-644F-87A8-6EC5C28306F0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C6F2-9D26-D847-9E06-A710F5934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4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49ACA-3D68-644F-87A8-6EC5C28306F0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CC6F2-9D26-D847-9E06-A710F5934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2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89766984" TargetMode="External"/><Relationship Id="rId2" Type="http://schemas.openxmlformats.org/officeDocument/2006/relationships/hyperlink" Target="https://www.youtube.com/watch?v=TUDdciCNWW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rutalsimplicity.se/earth204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tprintnetwork.org/resources/footprint-calculator/" TargetMode="External"/><Relationship Id="rId2" Type="http://schemas.openxmlformats.org/officeDocument/2006/relationships/hyperlink" Target="http://footprint.wwf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7145" y="1198179"/>
            <a:ext cx="11950262" cy="355968"/>
          </a:xfrm>
        </p:spPr>
        <p:txBody>
          <a:bodyPr>
            <a:noAutofit/>
          </a:bodyPr>
          <a:lstStyle/>
          <a:p>
            <a:r>
              <a:rPr lang="en-US" sz="8000" b="1" dirty="0">
                <a:latin typeface="dearJoe 5 CASUAL PRO" panose="02000000000000000000" pitchFamily="2" charset="0"/>
              </a:rPr>
              <a:t>OUR WORLD IN 2045???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884" y="1376163"/>
            <a:ext cx="9017461" cy="526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dearJoe 5 CASUAL PRO" panose="02000000000000000000" pitchFamily="2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dearJoe 5 CASUAL PRO" panose="02000000000000000000" pitchFamily="2" charset="0"/>
              </a:rPr>
              <a:t>What: </a:t>
            </a:r>
            <a:r>
              <a:rPr lang="en-US" dirty="0"/>
              <a:t>Our life in 2045 </a:t>
            </a:r>
          </a:p>
          <a:p>
            <a:r>
              <a:rPr lang="en-US" b="1" dirty="0">
                <a:latin typeface="dearJoe 5 CASUAL PRO" panose="02000000000000000000" pitchFamily="2" charset="0"/>
              </a:rPr>
              <a:t>Why: </a:t>
            </a:r>
            <a:r>
              <a:rPr lang="en-US" dirty="0"/>
              <a:t>To understand the future impacts of the way we live </a:t>
            </a:r>
          </a:p>
          <a:p>
            <a:pPr marL="0" indent="0">
              <a:buNone/>
            </a:pPr>
            <a:r>
              <a:rPr lang="en-US" b="1" dirty="0">
                <a:latin typeface="dearJoe 5 CASUAL PRO" panose="02000000000000000000" pitchFamily="2" charset="0"/>
              </a:rPr>
              <a:t>For example: </a:t>
            </a:r>
          </a:p>
          <a:p>
            <a:pPr marL="0" indent="0">
              <a:buNone/>
            </a:pPr>
            <a:r>
              <a:rPr lang="en-US" dirty="0"/>
              <a:t>* Understand our personal impact on the world </a:t>
            </a:r>
          </a:p>
          <a:p>
            <a:pPr marL="0" indent="0">
              <a:buNone/>
            </a:pPr>
            <a:r>
              <a:rPr lang="en-US" dirty="0"/>
              <a:t>* Understand the possible consequences </a:t>
            </a:r>
          </a:p>
          <a:p>
            <a:pPr marL="0" indent="0">
              <a:buNone/>
            </a:pPr>
            <a:r>
              <a:rPr lang="en-US" dirty="0"/>
              <a:t>* Evaluate the solutions- understand how this will vary between HICs and LICs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4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D0AD9-6031-364A-9CDA-9464413A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In groups of 3-4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F8EA-5E9F-1348-8B7D-7091AED4F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the large sheets of paper draw an image of what you think the world will look like in 2045. </a:t>
            </a:r>
          </a:p>
        </p:txBody>
      </p:sp>
    </p:spTree>
    <p:extLst>
      <p:ext uri="{BB962C8B-B14F-4D97-AF65-F5344CB8AC3E}">
        <p14:creationId xmlns:p14="http://schemas.microsoft.com/office/powerpoint/2010/main" val="4977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dearJoe 5 CASUAL PRO" panose="02000000000000000000" pitchFamily="2" charset="0"/>
              </a:rPr>
              <a:t>Our World in 2045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What world do you want to live in the future?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Watch video</a:t>
            </a:r>
            <a:r>
              <a:rPr lang="is-IS" dirty="0">
                <a:solidFill>
                  <a:srgbClr val="00B050"/>
                </a:solidFill>
              </a:rPr>
              <a:t>…..</a:t>
            </a:r>
          </a:p>
          <a:p>
            <a:r>
              <a:rPr lang="en-US" dirty="0">
                <a:solidFill>
                  <a:srgbClr val="00B050"/>
                </a:solidFill>
                <a:hlinkClick r:id="rId2"/>
              </a:rPr>
              <a:t>https://www.youtube.com/watch?v=TUDdciCNWWk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hlinkClick r:id="rId3"/>
              </a:rPr>
              <a:t>https://vimeo.com/189766984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What do you think about the different future scenarios?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00B050"/>
                </a:solidFill>
              </a:rPr>
              <a:t>I THINK, I SEE, I WONDER???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Explaining the video:</a:t>
            </a:r>
          </a:p>
          <a:p>
            <a:r>
              <a:rPr lang="en-US" dirty="0">
                <a:solidFill>
                  <a:srgbClr val="00B050"/>
                </a:solidFill>
                <a:hlinkClick r:id="rId4"/>
              </a:rPr>
              <a:t>http://brutalsimplicity.se/earth2045/</a:t>
            </a:r>
            <a:endParaRPr lang="en-US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9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B050"/>
                </a:solidFill>
                <a:latin typeface="dearJoe 5 CASUAL PRO" panose="02000000000000000000" pitchFamily="2" charset="0"/>
              </a:rPr>
            </a:br>
            <a:r>
              <a:rPr lang="en-US" b="1" dirty="0">
                <a:solidFill>
                  <a:srgbClr val="00B050"/>
                </a:solidFill>
                <a:latin typeface="dearJoe 5 CASUAL PRO" panose="02000000000000000000" pitchFamily="2" charset="0"/>
              </a:rPr>
              <a:t>What is our carbon footprint?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carbon footprint: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http://footprint.wwf.org.uk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http://www.footprintnetwork.org/resources/footprint-calculator/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757" y="3570400"/>
            <a:ext cx="5475233" cy="274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1945" y="144408"/>
            <a:ext cx="3773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The amount of carbon dioxide and other carbon compounds emitted due to the consumption of fossil fuels by a particular person, group etc.</a:t>
            </a:r>
          </a:p>
        </p:txBody>
      </p:sp>
    </p:spTree>
    <p:extLst>
      <p:ext uri="{BB962C8B-B14F-4D97-AF65-F5344CB8AC3E}">
        <p14:creationId xmlns:p14="http://schemas.microsoft.com/office/powerpoint/2010/main" val="161961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dearJoe 5 CASUAL PRO" panose="02000000000000000000" pitchFamily="2" charset="0"/>
              </a:rPr>
              <a:t>Think about/discuss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did we get these results? Would the results be different if we </a:t>
            </a:r>
            <a:r>
              <a:rPr lang="en-US"/>
              <a:t>lived somewhere else? </a:t>
            </a:r>
            <a:endParaRPr lang="en-US" dirty="0"/>
          </a:p>
          <a:p>
            <a:r>
              <a:rPr lang="en-US" dirty="0"/>
              <a:t>How may this be reduced? </a:t>
            </a:r>
          </a:p>
          <a:p>
            <a:r>
              <a:rPr lang="en-US" dirty="0"/>
              <a:t>How may different types of countries reduce their footprint?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40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243</Words>
  <Application>Microsoft Macintosh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dearJoe 5 CASUAL PRO</vt:lpstr>
      <vt:lpstr>Office Theme</vt:lpstr>
      <vt:lpstr>OUR WORLD IN 2045???</vt:lpstr>
      <vt:lpstr>Objectives</vt:lpstr>
      <vt:lpstr>In groups of 3-4</vt:lpstr>
      <vt:lpstr>Our World in 2045</vt:lpstr>
      <vt:lpstr> What is our carbon footprint? </vt:lpstr>
      <vt:lpstr>Think about/discuss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Ruth Capper</dc:creator>
  <cp:lastModifiedBy>Anna Bennett</cp:lastModifiedBy>
  <cp:revision>15</cp:revision>
  <dcterms:created xsi:type="dcterms:W3CDTF">2017-05-12T14:09:52Z</dcterms:created>
  <dcterms:modified xsi:type="dcterms:W3CDTF">2020-03-04T15:18:02Z</dcterms:modified>
</cp:coreProperties>
</file>