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61F0B-046D-A143-BA15-377F28B340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345302-AA2A-AD49-9FC4-AA4B2D6283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EC7B3-852E-1F45-9A8B-9D7F3484B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9CD5-B70A-D148-96B0-F290EB468EFF}" type="datetimeFigureOut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4220E3-D116-AA4D-8D61-A6832D406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143F9-AA4E-C140-AC8E-AA064094F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4DFDF-42FB-6748-AEF6-2E4AC7B6D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033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29EC1-1A0A-D543-B90B-A10D446E3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BC8CBB-1DAD-CC49-AAAE-B50A0B4D0C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C69221-898A-5342-AE1E-5F4A07504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9CD5-B70A-D148-96B0-F290EB468EFF}" type="datetimeFigureOut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C73E8-D2C0-A946-8A2E-17D9F1B35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3577C7-9A65-0144-B03D-A2B369175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4DFDF-42FB-6748-AEF6-2E4AC7B6D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797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79126E-EB4A-9749-A9F2-2E202DC190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377CEA-9555-B44C-A2D4-5EECC4DDD5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EEEAB-C87E-0C41-BE99-A92912AE7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9CD5-B70A-D148-96B0-F290EB468EFF}" type="datetimeFigureOut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1FAE7D-C3D3-6B48-A3B1-2778BCF40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56454A-5B90-714B-B2AB-644F3D6E5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4DFDF-42FB-6748-AEF6-2E4AC7B6D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43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1BDD9-9B77-7A43-8B52-BE07BF074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F087E-71D3-FD4F-BBE6-3749FE800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9BE8A-629B-B745-8A2F-CD99B36D8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9CD5-B70A-D148-96B0-F290EB468EFF}" type="datetimeFigureOut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89E4D-95B1-9A48-9199-F65EB9808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560371-8C6F-6240-B977-F370147A6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4DFDF-42FB-6748-AEF6-2E4AC7B6D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84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B52EA-E327-5C46-B484-043C5F618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B4AF4F-0BDC-0E48-9183-1A28EDCE7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FD52B-1E9D-5C47-A3F6-20515A80E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9CD5-B70A-D148-96B0-F290EB468EFF}" type="datetimeFigureOut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2C8AEB-8594-144B-BA45-F3387F458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8CD68-7B97-044B-908F-A0C7A97CE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4DFDF-42FB-6748-AEF6-2E4AC7B6D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804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FDF40-8335-5842-BF74-333E3385F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3BF43-52BE-AF42-A368-4AD25CF43B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34F7ED-21DA-F245-B663-502976BFE8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96DDB7-FAFE-1648-A366-A89C58FC7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9CD5-B70A-D148-96B0-F290EB468EFF}" type="datetimeFigureOut">
              <a:rPr lang="en-US" smtClean="0"/>
              <a:t>11/8/18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17F3A0-604B-1243-BF2D-C33A9DB50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DA71E6-E8EE-5A4F-8630-FDDE8B759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4DFDF-42FB-6748-AEF6-2E4AC7B6D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58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9ECC2-3E68-2E44-9667-2996F20A3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66E1C-23CD-6944-9073-1F6D08A62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428F6C-7861-664C-AE34-35AEAE3452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BDF6D5-AD4B-E34D-A95C-0B406051B8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365BE0-24BE-1944-AEE6-3A2F5D1B08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02440C-7B94-BF42-80D9-7008D81AA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9CD5-B70A-D148-96B0-F290EB468EFF}" type="datetimeFigureOut">
              <a:rPr lang="en-US" smtClean="0"/>
              <a:t>11/8/18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46DBCA-DD87-9B49-8CDB-E4190BE36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144B0D-6540-304F-B28D-5659D7FA4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4DFDF-42FB-6748-AEF6-2E4AC7B6D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420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87688-0AD0-1844-894F-EC2520B87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01CD11-A492-0644-B01F-A819F323E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9CD5-B70A-D148-96B0-F290EB468EFF}" type="datetimeFigureOut">
              <a:rPr lang="en-US" smtClean="0"/>
              <a:t>11/8/18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5585A4-5E9A-1C45-95DD-285FBCB72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4036B3-3827-2948-92D2-BD0DF1FF4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4DFDF-42FB-6748-AEF6-2E4AC7B6D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71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FC7397-893C-3B4C-B94B-C4D6AD088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9CD5-B70A-D148-96B0-F290EB468EFF}" type="datetimeFigureOut">
              <a:rPr lang="en-US" smtClean="0"/>
              <a:t>11/8/18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0E0121-1F2C-6D4C-AB43-5A8B34CED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98C384-9C4B-474F-AB5B-7CEBA6619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4DFDF-42FB-6748-AEF6-2E4AC7B6D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67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BC8BE-7E02-B148-9ECE-AC2E53556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4810F-0594-3046-B498-38A77B55EE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047ED7-B093-8448-8E4F-FD5775A875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67EE91-5B76-EB45-BAA0-1A886884D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9CD5-B70A-D148-96B0-F290EB468EFF}" type="datetimeFigureOut">
              <a:rPr lang="en-US" smtClean="0"/>
              <a:t>11/8/18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AF529D-E31F-3D42-B730-7D8C7CC78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BDB4D6-33B1-6446-B7A5-E315167D6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4DFDF-42FB-6748-AEF6-2E4AC7B6D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381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DEA20-3D76-AE46-9251-0B894E13B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E3956E-2785-A345-82DE-C3C40479AB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42559C-3C69-CD4F-A236-680767DA43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9E36DA-EA73-964C-B523-3920D4429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9CD5-B70A-D148-96B0-F290EB468EFF}" type="datetimeFigureOut">
              <a:rPr lang="en-US" smtClean="0"/>
              <a:t>11/8/18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5BA1FB-A3F0-454B-80F6-5C5F84B16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7FA58C-F4C2-CA48-A1A2-B72296345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4DFDF-42FB-6748-AEF6-2E4AC7B6D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520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B84ABF-EC8C-D34F-9A77-71FB60B54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044F08-41F6-FB45-8E36-5C34350FE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5F3C1-4804-6948-BE93-0DB3DED2BC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D9CD5-B70A-D148-96B0-F290EB468EFF}" type="datetimeFigureOut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A44621-B0D9-D741-A203-D31815AB75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694414-3594-4543-BA10-416A5F6EF5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4DFDF-42FB-6748-AEF6-2E4AC7B6D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38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A7C97-2FC2-D14D-A90B-415972DB4A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Theory of the Firm: Monopolistic Competition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7201F0-1747-AD48-8704-2626B165DA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313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14A18-4C64-4D46-94C5-A056FBC20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4BCFA-582A-5748-9E22-21806147A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Large number of firms</a:t>
            </a:r>
          </a:p>
          <a:p>
            <a:r>
              <a:rPr lang="en-US" dirty="0"/>
              <a:t>No barriers to entry and exit</a:t>
            </a:r>
          </a:p>
          <a:p>
            <a:r>
              <a:rPr lang="en-US" dirty="0"/>
              <a:t>There is product differentiation: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Physical differences (size, materials, packaging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Quality differences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Location (easy access, convenience, airport, city center)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Services ( home delivery, product demonstrations, free support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Product Image (celebrity endorsement brand names, packaging)</a:t>
            </a:r>
          </a:p>
        </p:txBody>
      </p:sp>
    </p:spTree>
    <p:extLst>
      <p:ext uri="{BB962C8B-B14F-4D97-AF65-F5344CB8AC3E}">
        <p14:creationId xmlns:p14="http://schemas.microsoft.com/office/powerpoint/2010/main" val="2999150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A9FAE-D572-5E46-8568-C43F171E0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E351A-2C95-444F-BA1D-ABE2F7A93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Book publishing</a:t>
            </a:r>
          </a:p>
          <a:p>
            <a:r>
              <a:rPr lang="en-US" dirty="0"/>
              <a:t>Clothing</a:t>
            </a:r>
          </a:p>
          <a:p>
            <a:r>
              <a:rPr lang="en-US" dirty="0"/>
              <a:t>Processed food</a:t>
            </a:r>
          </a:p>
          <a:p>
            <a:r>
              <a:rPr lang="en-US" dirty="0" err="1"/>
              <a:t>Jewellry</a:t>
            </a:r>
            <a:endParaRPr lang="en-US" dirty="0"/>
          </a:p>
          <a:p>
            <a:r>
              <a:rPr lang="en-US" dirty="0"/>
              <a:t>Gas stations</a:t>
            </a:r>
          </a:p>
          <a:p>
            <a:r>
              <a:rPr lang="en-US" dirty="0"/>
              <a:t>restaurants</a:t>
            </a:r>
          </a:p>
        </p:txBody>
      </p:sp>
    </p:spTree>
    <p:extLst>
      <p:ext uri="{BB962C8B-B14F-4D97-AF65-F5344CB8AC3E}">
        <p14:creationId xmlns:p14="http://schemas.microsoft.com/office/powerpoint/2010/main" val="3992621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1AF13-A74B-5242-8EAC-C20FE431A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 of Competition and monopoly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074BB-6DE4-DF43-B1F2-E04F21814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Substitutes across the industry</a:t>
            </a:r>
          </a:p>
          <a:p>
            <a:r>
              <a:rPr lang="en-US" dirty="0"/>
              <a:t>But Adidas is a Monopoly in Adidas shoes</a:t>
            </a:r>
          </a:p>
          <a:p>
            <a:r>
              <a:rPr lang="en-US" dirty="0"/>
              <a:t>Elasticities</a:t>
            </a:r>
          </a:p>
        </p:txBody>
      </p:sp>
    </p:spTree>
    <p:extLst>
      <p:ext uri="{BB962C8B-B14F-4D97-AF65-F5344CB8AC3E}">
        <p14:creationId xmlns:p14="http://schemas.microsoft.com/office/powerpoint/2010/main" val="2971743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26CC7-71AA-6B40-9975-08159BF8D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Price and non-price competition exist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09305-96FE-8B40-AB6E-061C2D5EE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Product differentiation (see all examples)</a:t>
            </a:r>
          </a:p>
          <a:p>
            <a:r>
              <a:rPr lang="en-US" dirty="0"/>
              <a:t>R and D </a:t>
            </a:r>
          </a:p>
          <a:p>
            <a:r>
              <a:rPr lang="en-US" dirty="0"/>
              <a:t>Branding</a:t>
            </a:r>
          </a:p>
          <a:p>
            <a:r>
              <a:rPr lang="en-US" dirty="0"/>
              <a:t>In general: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The more differentiated the product is from other substitutes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And the more successful its advertising and branding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The greater the monopoly power the more likely the firm will have and the more inelastic it’s demand curve</a:t>
            </a:r>
          </a:p>
        </p:txBody>
      </p:sp>
    </p:spTree>
    <p:extLst>
      <p:ext uri="{BB962C8B-B14F-4D97-AF65-F5344CB8AC3E}">
        <p14:creationId xmlns:p14="http://schemas.microsoft.com/office/powerpoint/2010/main" val="658711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3;&#10;&#13;&#10;Description automatically generated">
            <a:extLst>
              <a:ext uri="{FF2B5EF4-FFF2-40B4-BE49-F238E27FC236}">
                <a16:creationId xmlns:a16="http://schemas.microsoft.com/office/drawing/2014/main" id="{75703628-004F-F14D-9B89-A23768E99C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300" y="328613"/>
            <a:ext cx="11455400" cy="414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114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3;&#10;&#13;&#10;Description automatically generated">
            <a:extLst>
              <a:ext uri="{FF2B5EF4-FFF2-40B4-BE49-F238E27FC236}">
                <a16:creationId xmlns:a16="http://schemas.microsoft.com/office/drawing/2014/main" id="{E9E084F3-AFEB-6E4A-91A9-3600243AE0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4050" y="1085850"/>
            <a:ext cx="5803900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468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60563-B0C5-7449-9EDA-6F25CC529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pic>
        <p:nvPicPr>
          <p:cNvPr id="4" name="Picture 3" descr="A close up of a map&#13;&#10;&#13;&#10;Description automatically generated">
            <a:extLst>
              <a:ext uri="{FF2B5EF4-FFF2-40B4-BE49-F238E27FC236}">
                <a16:creationId xmlns:a16="http://schemas.microsoft.com/office/drawing/2014/main" id="{B5A2D351-8ADC-4F4D-A89C-8D883215B0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5825" y="2014538"/>
            <a:ext cx="5803900" cy="46863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FBF1CCF-5F5D-484B-9EBA-9144FD5DA1AE}"/>
              </a:ext>
            </a:extLst>
          </p:cNvPr>
          <p:cNvSpPr txBox="1"/>
          <p:nvPr/>
        </p:nvSpPr>
        <p:spPr>
          <a:xfrm>
            <a:off x="857250" y="2243138"/>
            <a:ext cx="45434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Under allocation of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Productive inefficiency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Excess capacity</a:t>
            </a:r>
          </a:p>
        </p:txBody>
      </p:sp>
    </p:spTree>
    <p:extLst>
      <p:ext uri="{BB962C8B-B14F-4D97-AF65-F5344CB8AC3E}">
        <p14:creationId xmlns:p14="http://schemas.microsoft.com/office/powerpoint/2010/main" val="1842160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162</Words>
  <Application>Microsoft Macintosh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Theory of the Firm: Monopolistic Competition</vt:lpstr>
      <vt:lpstr>Model Assumptions</vt:lpstr>
      <vt:lpstr>Examples</vt:lpstr>
      <vt:lpstr>Elements of Competition and monopoly</vt:lpstr>
      <vt:lpstr>Price and non-price competition exist</vt:lpstr>
      <vt:lpstr>PowerPoint Presentation</vt:lpstr>
      <vt:lpstr>PowerPoint Presentation</vt:lpstr>
      <vt:lpstr>Evaluation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the Firm: Monopolistic Competition</dc:title>
  <dc:creator>Dan Bish</dc:creator>
  <cp:lastModifiedBy>Dan Bish</cp:lastModifiedBy>
  <cp:revision>2</cp:revision>
  <dcterms:created xsi:type="dcterms:W3CDTF">2018-11-01T16:49:22Z</dcterms:created>
  <dcterms:modified xsi:type="dcterms:W3CDTF">2018-11-08T17:53:01Z</dcterms:modified>
</cp:coreProperties>
</file>