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58" r:id="rId6"/>
    <p:sldId id="263" r:id="rId7"/>
    <p:sldId id="264" r:id="rId8"/>
    <p:sldId id="257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99C6-B2CD-5741-AE5C-2D428F2C5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31667-25BB-F048-8A06-2B3EF5358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03F71-95BB-5440-BF83-14DE8FE1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290B-FBDA-B343-A057-717656D4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CA2E3-D17D-F040-AAB2-7375B678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B456-E1BA-584B-A0C8-09EE437A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14F36-3339-9647-B16B-86A5406C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F754-0943-014A-9A51-5E965BF0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FB06C-1EEB-3F43-8E4E-2D2EB15C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F2FFB-A184-644C-82C4-851D6758B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3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A3134-1FE8-334D-B56F-9E5898A97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A5879-5C28-F348-AFF0-7434EC53B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4B8E-B46D-1B4B-A7D7-F7940439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94482-9A11-614F-9F32-7256AC91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7548-0162-9C47-BA3B-1461A9FE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4825-29F2-5B4E-B325-0354D186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CA8F3-5014-A440-9DFA-9FEDC862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D27DF-44B6-E540-93F6-7A11F5C4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CFA74-C261-394A-9A32-4291C856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D5538-3184-3340-898E-804AE92A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3182-D99E-A940-8F28-E6E7C1428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B29AC-6351-FA49-8E5B-BF29AB725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B55E2-5B0B-8740-B6FB-2BBAC280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4E53A-B7D4-B243-8AA7-6553DD8BC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4656A-6199-A94C-84F9-A04E87B8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1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38F8-4A8F-0F48-9D78-CDB8994C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7FE26-C347-E94B-9F76-DFAB0B700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80E0F-080F-4041-A4F9-308D3C1B5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C65ED-3FDE-0D47-8826-879F184B3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0C267-D492-D148-B5C1-952A00D5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1D9D-777F-A848-8A41-7AC59508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7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9481-4E05-864E-8FA6-684081C1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BEA00-B27D-1F4C-9CC1-16FA057BE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7466D-D045-674F-A210-D76DE284D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0E71D-D78A-AF46-B7A5-5BE69B11E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E3F90-9294-9640-8C3C-95C30AF67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64CB8-8021-674A-A3A3-C7AB1716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C3073-A8A6-7F45-BF3C-B05D9D0E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D1C70-8A08-3143-BDBC-7D54D2EB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B88C-AEAE-F841-9F31-8463C746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9924-C950-0045-B0A9-2A4DCD3F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2D1FA-5AC9-AA42-9E73-6423FE5C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99585-590B-2649-9207-1F54DFDD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7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8AE57-43CA-A849-AE78-0760B446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CE866-E0BB-184B-B108-F1CF1BAF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59E18-3594-1245-825B-96CE7140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2EDF-BC07-234C-8122-5F73AADD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FADE3-7F14-E94E-9169-3F6249309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4FC62-D7B1-C749-AEF2-7A3D9FF71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FEF0-A127-DE40-A845-D2141625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56CE-5881-0346-B2F9-77700897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C8B0-2544-B04C-B937-BF6439C8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2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2436B-41CD-DA4E-835B-7B38E102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E21FA-1FC5-A44F-8C9B-A65481095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3BFA-225F-4744-B8D3-A27E46707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4B85A-0548-BC4D-A8E5-E70C3AD8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9AD40-458E-6941-ABA5-D881D798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B84B9-7A7C-2142-A768-7CB4B523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0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ABFB4-D4FA-D247-99B0-B17F0C033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A73E7-E304-AD42-831C-8AC3B0291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E4FCF-83FA-364E-BEF5-2E79C5601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4574-2763-724A-84C0-518E79D1DEEF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3C63-1D78-9240-954F-8A7903AB8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70A1F-C875-B243-91F6-5CE90CC83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78906-0CEB-D643-8430-FC38A9C1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5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atlantic.com/family/archive/2020/07/history-textbook-entry-year-2020/61388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ACD25A-F346-444D-86EA-35EE7E689B0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25930" y="3899218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6200" b="1" u="sng" dirty="0"/>
              <a:t>What: </a:t>
            </a:r>
            <a:r>
              <a:rPr lang="en-US" sz="6200" dirty="0"/>
              <a:t>An account of 2020-21 </a:t>
            </a:r>
          </a:p>
          <a:p>
            <a:pPr marL="0" indent="0">
              <a:buNone/>
            </a:pPr>
            <a:r>
              <a:rPr lang="en-US" sz="6200" b="1" u="sng" dirty="0"/>
              <a:t>Why: </a:t>
            </a:r>
            <a:r>
              <a:rPr lang="en-US" sz="6200" dirty="0"/>
              <a:t>To consider how 2020-21 would be portrayed if you were the author </a:t>
            </a:r>
          </a:p>
          <a:p>
            <a:pPr marL="0" indent="0">
              <a:buNone/>
            </a:pPr>
            <a:r>
              <a:rPr lang="en-US" sz="6200" b="1" u="sng" dirty="0"/>
              <a:t>How: </a:t>
            </a:r>
          </a:p>
          <a:p>
            <a:r>
              <a:rPr lang="en-US" sz="6200" dirty="0"/>
              <a:t>Decide on events</a:t>
            </a:r>
          </a:p>
          <a:p>
            <a:r>
              <a:rPr lang="en-US" sz="6200" dirty="0"/>
              <a:t>Decide on best presentation method</a:t>
            </a:r>
          </a:p>
          <a:p>
            <a:r>
              <a:rPr lang="en-US" sz="6200" dirty="0"/>
              <a:t>Evaluate what you have included and what you have omitted </a:t>
            </a:r>
          </a:p>
          <a:p>
            <a:endParaRPr lang="en-US" b="1" u="sng" dirty="0"/>
          </a:p>
          <a:p>
            <a:endParaRPr lang="en-US" b="1" u="sng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B1B432-74AB-BB4F-833D-D04A6CFC6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80" y="230029"/>
            <a:ext cx="6540500" cy="3403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D5020B-AFD1-7A4E-A8BA-677849DA21FC}"/>
              </a:ext>
            </a:extLst>
          </p:cNvPr>
          <p:cNvSpPr txBox="1"/>
          <p:nvPr/>
        </p:nvSpPr>
        <p:spPr>
          <a:xfrm>
            <a:off x="9491980" y="3899218"/>
            <a:ext cx="2160270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dearJoe 5 CASUAL PRO" panose="02000000000000000000" pitchFamily="2" charset="0"/>
              </a:rPr>
              <a:t>Humanities Introduction</a:t>
            </a:r>
          </a:p>
          <a:p>
            <a:endParaRPr lang="en-US" dirty="0"/>
          </a:p>
          <a:p>
            <a:r>
              <a:rPr lang="en-US" dirty="0"/>
              <a:t>Geography: How do we see the world?</a:t>
            </a:r>
          </a:p>
          <a:p>
            <a:endParaRPr lang="en-US" dirty="0"/>
          </a:p>
          <a:p>
            <a:r>
              <a:rPr lang="en-US" dirty="0"/>
              <a:t>History: Fake news</a:t>
            </a:r>
          </a:p>
        </p:txBody>
      </p:sp>
    </p:spTree>
    <p:extLst>
      <p:ext uri="{BB962C8B-B14F-4D97-AF65-F5344CB8AC3E}">
        <p14:creationId xmlns:p14="http://schemas.microsoft.com/office/powerpoint/2010/main" val="376615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20676-4F1E-6B45-9555-362418A8C4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7680" y="33223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are all living through a major turning point in history, one that will be studied for years to come. Future textbook authors will write entries on the year 2020/21, revise them, and revise them some more with each new edition. </a:t>
            </a:r>
          </a:p>
          <a:p>
            <a:pPr marL="0" indent="0">
              <a:buNone/>
            </a:pPr>
            <a:r>
              <a:rPr lang="en-US" dirty="0"/>
              <a:t>Your task is to attempt to write or present—literally—a first draft of history: what you might write if I were wrapping up the last chapter of a high-school history textbook right now.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0CBE70-C4AE-3148-A209-CB95A0DD5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20" y="273685"/>
            <a:ext cx="5434330" cy="282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9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2DE9-A320-564C-BA81-FF8626213E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8820" y="2274887"/>
            <a:ext cx="864108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dearJoe 5 CASUAL PRO" panose="02000000000000000000" pitchFamily="2" charset="0"/>
              </a:rPr>
              <a:t>Starter</a:t>
            </a:r>
            <a:r>
              <a:rPr lang="en-US" dirty="0"/>
              <a:t>: List 5-10 significant 2020-21 events </a:t>
            </a:r>
            <a:r>
              <a:rPr lang="en-US" b="1" u="sng" dirty="0"/>
              <a:t>you</a:t>
            </a:r>
            <a:r>
              <a:rPr lang="en-US" dirty="0"/>
              <a:t> think should be included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6DC94-3C28-CF4E-ADFD-C090C17F9A73}"/>
              </a:ext>
            </a:extLst>
          </p:cNvPr>
          <p:cNvSpPr txBox="1"/>
          <p:nvPr/>
        </p:nvSpPr>
        <p:spPr>
          <a:xfrm>
            <a:off x="9212580" y="6046470"/>
            <a:ext cx="2514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Think-pair-share</a:t>
            </a:r>
          </a:p>
        </p:txBody>
      </p:sp>
    </p:spTree>
    <p:extLst>
      <p:ext uri="{BB962C8B-B14F-4D97-AF65-F5344CB8AC3E}">
        <p14:creationId xmlns:p14="http://schemas.microsoft.com/office/powerpoint/2010/main" val="44272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C93B0-2F7B-2C41-9F26-3EE789216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our class view of 2020 compare with this account?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42D4C-00B5-8B47-9B5B-EB14A183C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Read: </a:t>
            </a:r>
            <a:r>
              <a:rPr lang="en-US" dirty="0">
                <a:hlinkClick r:id="rId2"/>
              </a:rPr>
              <a:t>How a History Textbook Would Describe 2020 So Far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events does the author mention?</a:t>
            </a:r>
          </a:p>
          <a:p>
            <a:pPr marL="0" indent="0">
              <a:buNone/>
            </a:pPr>
            <a:r>
              <a:rPr lang="en-US" dirty="0"/>
              <a:t>Who do you think the author is and where may they be located?</a:t>
            </a:r>
          </a:p>
          <a:p>
            <a:pPr marL="0" indent="0">
              <a:buNone/>
            </a:pPr>
            <a:r>
              <a:rPr lang="en-US" dirty="0"/>
              <a:t>Who is the audience?  </a:t>
            </a:r>
          </a:p>
          <a:p>
            <a:pPr marL="0" indent="0">
              <a:buNone/>
            </a:pPr>
            <a:r>
              <a:rPr lang="en-US" dirty="0"/>
              <a:t>What is the viewpoint of 2020 of the author? </a:t>
            </a:r>
          </a:p>
        </p:txBody>
      </p:sp>
    </p:spTree>
    <p:extLst>
      <p:ext uri="{BB962C8B-B14F-4D97-AF65-F5344CB8AC3E}">
        <p14:creationId xmlns:p14="http://schemas.microsoft.com/office/powerpoint/2010/main" val="152263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5E51-3CCC-694F-8D24-4838CAC8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C825CE-3804-BD45-B933-FCA0B4427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819" y="924242"/>
            <a:ext cx="9408114" cy="5009515"/>
          </a:xfrm>
        </p:spPr>
      </p:pic>
    </p:spTree>
    <p:extLst>
      <p:ext uri="{BB962C8B-B14F-4D97-AF65-F5344CB8AC3E}">
        <p14:creationId xmlns:p14="http://schemas.microsoft.com/office/powerpoint/2010/main" val="339719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73C7-A8CE-DE47-B7C9-06CA0D33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earJoe 5 CASUAL PRO" panose="02000000000000000000" pitchFamily="2" charset="0"/>
              </a:rPr>
              <a:t>Option 1: History book account of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43E12-5041-334D-8192-4518285EE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been commissioned to write a double page for a History book that middle school students to give an account of the key events of 2020.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>
                <a:latin typeface="dearJoe 5 CASUAL PRO" panose="02000000000000000000" pitchFamily="2" charset="0"/>
              </a:rPr>
              <a:t>Success criteria:</a:t>
            </a:r>
          </a:p>
          <a:p>
            <a:pPr marL="0" indent="0">
              <a:buNone/>
            </a:pPr>
            <a:r>
              <a:rPr lang="en-US" dirty="0"/>
              <a:t>This should be 500 words</a:t>
            </a:r>
          </a:p>
          <a:p>
            <a:pPr marL="0" indent="0">
              <a:buNone/>
            </a:pPr>
            <a:r>
              <a:rPr lang="en-US" dirty="0"/>
              <a:t>It should include 5 images with captions</a:t>
            </a:r>
          </a:p>
          <a:p>
            <a:pPr marL="0" indent="0">
              <a:buNone/>
            </a:pPr>
            <a:r>
              <a:rPr lang="en-US" dirty="0"/>
              <a:t>It should be written in a style suitable for a 14 year old student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40853-8595-5F4A-AA37-088BC8D97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266" y="2928620"/>
            <a:ext cx="3227754" cy="213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9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79D1-D6CA-3E4F-93CF-F6E8D2E1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earJoe 5 CASUAL PRO" panose="02000000000000000000" pitchFamily="2" charset="0"/>
              </a:rPr>
              <a:t>Option 2: Time capsule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1A429-0C8C-884B-A1D7-DCE635A50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a time capsule of up to 20 items that represent what life is like in 2020. </a:t>
            </a:r>
          </a:p>
          <a:p>
            <a:pPr marL="0" indent="0">
              <a:buNone/>
            </a:pPr>
            <a:r>
              <a:rPr lang="en-US" dirty="0"/>
              <a:t>Include a note in the box that explains what the message of the box is and what the items represent.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29002F-D85C-9249-ABAF-05A600B8F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100" y="3806190"/>
            <a:ext cx="33147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1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4B135-5681-1E4B-BD4D-6A60597AC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earJoe 5 CASUAL PRO" panose="02000000000000000000" pitchFamily="2" charset="0"/>
              </a:rPr>
              <a:t>Option 3: Unboxing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18DFC-36B7-3946-9B65-A70B12A8C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/>
              <a:t>Unboxing videos have several important components: </a:t>
            </a:r>
          </a:p>
          <a:p>
            <a:pPr fontAlgn="base"/>
            <a:r>
              <a:rPr lang="en-US" b="1" dirty="0"/>
              <a:t>The audience: </a:t>
            </a:r>
            <a:r>
              <a:rPr lang="en-US" dirty="0"/>
              <a:t>Who is watching the video? </a:t>
            </a:r>
          </a:p>
          <a:p>
            <a:pPr fontAlgn="base"/>
            <a:r>
              <a:rPr lang="en-US" b="1" dirty="0"/>
              <a:t>The recipient:</a:t>
            </a:r>
            <a:r>
              <a:rPr lang="en-US" dirty="0"/>
              <a:t> Who is receiving the box? Why? </a:t>
            </a:r>
          </a:p>
          <a:p>
            <a:pPr fontAlgn="base"/>
            <a:r>
              <a:rPr lang="en-US" b="1" dirty="0"/>
              <a:t>The sender: </a:t>
            </a:r>
            <a:r>
              <a:rPr lang="en-US" dirty="0"/>
              <a:t>Who is sending the box? Why? </a:t>
            </a:r>
          </a:p>
          <a:p>
            <a:pPr fontAlgn="base"/>
            <a:r>
              <a:rPr lang="en-US" b="1" dirty="0"/>
              <a:t>The setting: </a:t>
            </a:r>
            <a:r>
              <a:rPr lang="en-US" dirty="0"/>
              <a:t>Where is the recipient opening the box? At what time?</a:t>
            </a:r>
          </a:p>
          <a:p>
            <a:pPr fontAlgn="base"/>
            <a:r>
              <a:rPr lang="en-US" b="1" dirty="0"/>
              <a:t>The box: </a:t>
            </a:r>
            <a:r>
              <a:rPr lang="en-US" dirty="0"/>
              <a:t>What does the box look like? What kind of packaging is there? Is there a message on it?</a:t>
            </a:r>
          </a:p>
          <a:p>
            <a:pPr fontAlgn="base"/>
            <a:r>
              <a:rPr lang="en-US" b="1" dirty="0"/>
              <a:t>The contents: </a:t>
            </a:r>
            <a:r>
              <a:rPr lang="en-US" dirty="0"/>
              <a:t>What items are in the box? Is there a note in the box? What is the significance?</a:t>
            </a:r>
          </a:p>
          <a:p>
            <a:pPr marL="0" indent="0" fontAlgn="base">
              <a:buNone/>
            </a:pPr>
            <a:r>
              <a:rPr lang="en-US" dirty="0"/>
              <a:t>While creating a video with all of this, the student is constantly asking:</a:t>
            </a:r>
            <a:r>
              <a:rPr lang="en-US" dirty="0">
                <a:highlight>
                  <a:srgbClr val="FFFF00"/>
                </a:highlight>
              </a:rPr>
              <a:t> </a:t>
            </a:r>
            <a:r>
              <a:rPr lang="en-US" b="1" dirty="0">
                <a:highlight>
                  <a:srgbClr val="FFFF00"/>
                </a:highlight>
              </a:rPr>
              <a:t>How does this show the significant events/ features of 2020?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768C1-C46C-0E44-9650-3AE4E2B345CC}"/>
              </a:ext>
            </a:extLst>
          </p:cNvPr>
          <p:cNvSpPr txBox="1"/>
          <p:nvPr/>
        </p:nvSpPr>
        <p:spPr>
          <a:xfrm>
            <a:off x="8778240" y="365125"/>
            <a:ext cx="230886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Your box can have up to 20 items and the unboxing video can be a maximum of 5 minutes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7D78B-F615-B147-BE8C-522CB8D54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710" y="1977390"/>
            <a:ext cx="216232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2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12E1B-BAF3-824F-B95C-EF409C08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earJoe 5 CASUAL PRO" panose="02000000000000000000" pitchFamily="2" charset="0"/>
              </a:rPr>
              <a:t>Evaluation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31D7A-FD46-B841-A2BB-44BE1C60E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you have completed your account of 2020 in your chosen medium you need to evaluation of what you have included.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-How has your personal bias impacted what is included?</a:t>
            </a:r>
          </a:p>
          <a:p>
            <a:pPr>
              <a:buFontTx/>
              <a:buChar char="-"/>
            </a:pPr>
            <a:r>
              <a:rPr lang="en-US" dirty="0"/>
              <a:t>What is the message of the box (is it all negative?)</a:t>
            </a:r>
          </a:p>
          <a:p>
            <a:pPr>
              <a:buFontTx/>
              <a:buChar char="-"/>
            </a:pPr>
            <a:r>
              <a:rPr lang="en-US" dirty="0"/>
              <a:t>What factors (i.e. gender/ location you live/ age </a:t>
            </a:r>
            <a:r>
              <a:rPr lang="en-US" dirty="0" err="1"/>
              <a:t>etc</a:t>
            </a:r>
            <a:r>
              <a:rPr lang="en-US" dirty="0"/>
              <a:t>) may have changed how </a:t>
            </a:r>
            <a:r>
              <a:rPr lang="en-US"/>
              <a:t>you presented 2020? 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2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542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dearJoe 5 CASUAL PRO</vt:lpstr>
      <vt:lpstr>Office Theme</vt:lpstr>
      <vt:lpstr>PowerPoint Presentation</vt:lpstr>
      <vt:lpstr>PowerPoint Presentation</vt:lpstr>
      <vt:lpstr>Starter: List 5-10 significant 2020-21 events you think should be included</vt:lpstr>
      <vt:lpstr>How does our class view of 2020 compare with this account? </vt:lpstr>
      <vt:lpstr>PowerPoint Presentation</vt:lpstr>
      <vt:lpstr>Option 1: History book account of 2020</vt:lpstr>
      <vt:lpstr>Option 2: Time capsule </vt:lpstr>
      <vt:lpstr>Option 3: Unboxing video</vt:lpstr>
      <vt:lpstr>Evaluation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Bennett</dc:creator>
  <cp:lastModifiedBy>Anna Bennett</cp:lastModifiedBy>
  <cp:revision>12</cp:revision>
  <dcterms:created xsi:type="dcterms:W3CDTF">2020-08-27T20:38:52Z</dcterms:created>
  <dcterms:modified xsi:type="dcterms:W3CDTF">2021-08-17T20:27:49Z</dcterms:modified>
</cp:coreProperties>
</file>